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62" r:id="rId2"/>
    <p:sldId id="263" r:id="rId3"/>
    <p:sldId id="264" r:id="rId4"/>
    <p:sldId id="265" r:id="rId5"/>
    <p:sldId id="266" r:id="rId6"/>
    <p:sldId id="267" r:id="rId7"/>
    <p:sldId id="268" r:id="rId8"/>
    <p:sldId id="298" r:id="rId9"/>
    <p:sldId id="269" r:id="rId10"/>
    <p:sldId id="302" r:id="rId11"/>
    <p:sldId id="301" r:id="rId12"/>
    <p:sldId id="277" r:id="rId13"/>
    <p:sldId id="278" r:id="rId14"/>
    <p:sldId id="293" r:id="rId15"/>
    <p:sldId id="279" r:id="rId16"/>
    <p:sldId id="305" r:id="rId17"/>
    <p:sldId id="281" r:id="rId18"/>
    <p:sldId id="282" r:id="rId19"/>
    <p:sldId id="284" r:id="rId20"/>
    <p:sldId id="285" r:id="rId21"/>
    <p:sldId id="286" r:id="rId22"/>
    <p:sldId id="287" r:id="rId23"/>
    <p:sldId id="288" r:id="rId24"/>
    <p:sldId id="296" r:id="rId25"/>
    <p:sldId id="290" r:id="rId26"/>
    <p:sldId id="292" r:id="rId27"/>
    <p:sldId id="294" r:id="rId28"/>
    <p:sldId id="289" r:id="rId29"/>
    <p:sldId id="297" r:id="rId30"/>
    <p:sldId id="270" r:id="rId31"/>
    <p:sldId id="271" r:id="rId32"/>
    <p:sldId id="272" r:id="rId33"/>
    <p:sldId id="273" r:id="rId34"/>
    <p:sldId id="291" r:id="rId35"/>
    <p:sldId id="303" r:id="rId36"/>
    <p:sldId id="304" r:id="rId37"/>
    <p:sldId id="274" r:id="rId38"/>
    <p:sldId id="275" r:id="rId39"/>
    <p:sldId id="276" r:id="rId40"/>
    <p:sldId id="295" r:id="rId41"/>
    <p:sldId id="306"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207" autoAdjust="0"/>
  </p:normalViewPr>
  <p:slideViewPr>
    <p:cSldViewPr>
      <p:cViewPr varScale="1">
        <p:scale>
          <a:sx n="140" d="100"/>
          <a:sy n="140" d="100"/>
        </p:scale>
        <p:origin x="239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F4518170-2D93-C9F7-BC7B-D7BE8477A6B7}"/>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82947" name="Rectangle 3">
            <a:extLst>
              <a:ext uri="{FF2B5EF4-FFF2-40B4-BE49-F238E27FC236}">
                <a16:creationId xmlns:a16="http://schemas.microsoft.com/office/drawing/2014/main" id="{223F2F69-627D-AB72-B1F1-45AA59F5EC70}"/>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2948" name="Rectangle 4">
            <a:extLst>
              <a:ext uri="{FF2B5EF4-FFF2-40B4-BE49-F238E27FC236}">
                <a16:creationId xmlns:a16="http://schemas.microsoft.com/office/drawing/2014/main" id="{551118A2-5CD1-D02B-EDED-0DCBA0365B75}"/>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2949" name="Rectangle 5">
            <a:extLst>
              <a:ext uri="{FF2B5EF4-FFF2-40B4-BE49-F238E27FC236}">
                <a16:creationId xmlns:a16="http://schemas.microsoft.com/office/drawing/2014/main" id="{584ED751-8C28-D1C2-690F-E2B0B54E32C6}"/>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2950" name="Rectangle 6">
            <a:extLst>
              <a:ext uri="{FF2B5EF4-FFF2-40B4-BE49-F238E27FC236}">
                <a16:creationId xmlns:a16="http://schemas.microsoft.com/office/drawing/2014/main" id="{1776B284-6346-61AF-25CF-FD74C0E0C759}"/>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82951" name="Rectangle 7">
            <a:extLst>
              <a:ext uri="{FF2B5EF4-FFF2-40B4-BE49-F238E27FC236}">
                <a16:creationId xmlns:a16="http://schemas.microsoft.com/office/drawing/2014/main" id="{1661D633-C6CC-ED19-5791-870C66EC75AA}"/>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9394F49-4688-4D4D-A63A-F1F0116455A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BF1D7B3-B8B0-806B-A044-9D38FA5F2509}"/>
              </a:ext>
            </a:extLst>
          </p:cNvPr>
          <p:cNvSpPr>
            <a:spLocks noGrp="1" noChangeArrowheads="1"/>
          </p:cNvSpPr>
          <p:nvPr>
            <p:ph type="sldNum" sz="quarter" idx="5"/>
          </p:nvPr>
        </p:nvSpPr>
        <p:spPr>
          <a:ln/>
        </p:spPr>
        <p:txBody>
          <a:bodyPr/>
          <a:lstStyle/>
          <a:p>
            <a:fld id="{3BF2DD05-BAB2-4C02-8554-B64C2329E872}" type="slidenum">
              <a:rPr lang="en-US" altLang="en-US"/>
              <a:pPr/>
              <a:t>1</a:t>
            </a:fld>
            <a:endParaRPr lang="en-US" altLang="en-US"/>
          </a:p>
        </p:txBody>
      </p:sp>
      <p:sp>
        <p:nvSpPr>
          <p:cNvPr id="336898" name="Rectangle 2">
            <a:extLst>
              <a:ext uri="{FF2B5EF4-FFF2-40B4-BE49-F238E27FC236}">
                <a16:creationId xmlns:a16="http://schemas.microsoft.com/office/drawing/2014/main" id="{E543B1E0-959D-21EB-CB26-E5CCC2D08E80}"/>
              </a:ext>
            </a:extLst>
          </p:cNvPr>
          <p:cNvSpPr>
            <a:spLocks noRot="1" noChangeArrowheads="1" noTextEdit="1"/>
          </p:cNvSpPr>
          <p:nvPr>
            <p:ph type="sldImg"/>
          </p:nvPr>
        </p:nvSpPr>
        <p:spPr>
          <a:ln/>
        </p:spPr>
      </p:sp>
      <p:sp>
        <p:nvSpPr>
          <p:cNvPr id="336899" name="Rectangle 3">
            <a:extLst>
              <a:ext uri="{FF2B5EF4-FFF2-40B4-BE49-F238E27FC236}">
                <a16:creationId xmlns:a16="http://schemas.microsoft.com/office/drawing/2014/main" id="{05D96A01-4D0C-B437-9F69-F11AB5FB854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127B4E3-2CDB-59C6-8652-887092D81600}"/>
              </a:ext>
            </a:extLst>
          </p:cNvPr>
          <p:cNvSpPr>
            <a:spLocks noGrp="1" noChangeArrowheads="1"/>
          </p:cNvSpPr>
          <p:nvPr>
            <p:ph type="sldNum" sz="quarter" idx="5"/>
          </p:nvPr>
        </p:nvSpPr>
        <p:spPr>
          <a:ln/>
        </p:spPr>
        <p:txBody>
          <a:bodyPr/>
          <a:lstStyle/>
          <a:p>
            <a:fld id="{7C4913E6-FFFE-4F80-A11D-77BC84A63215}" type="slidenum">
              <a:rPr lang="en-US" altLang="en-US"/>
              <a:pPr/>
              <a:t>10</a:t>
            </a:fld>
            <a:endParaRPr lang="en-US" altLang="en-US"/>
          </a:p>
        </p:txBody>
      </p:sp>
      <p:sp>
        <p:nvSpPr>
          <p:cNvPr id="346114" name="Rectangle 2">
            <a:extLst>
              <a:ext uri="{FF2B5EF4-FFF2-40B4-BE49-F238E27FC236}">
                <a16:creationId xmlns:a16="http://schemas.microsoft.com/office/drawing/2014/main" id="{197B8415-DCF8-A9CC-C8E1-D76F62ABB086}"/>
              </a:ext>
            </a:extLst>
          </p:cNvPr>
          <p:cNvSpPr>
            <a:spLocks noRot="1" noChangeArrowheads="1" noTextEdit="1"/>
          </p:cNvSpPr>
          <p:nvPr>
            <p:ph type="sldImg"/>
          </p:nvPr>
        </p:nvSpPr>
        <p:spPr>
          <a:ln/>
        </p:spPr>
      </p:sp>
      <p:sp>
        <p:nvSpPr>
          <p:cNvPr id="346115" name="Rectangle 3">
            <a:extLst>
              <a:ext uri="{FF2B5EF4-FFF2-40B4-BE49-F238E27FC236}">
                <a16:creationId xmlns:a16="http://schemas.microsoft.com/office/drawing/2014/main" id="{E7792B1C-CE8B-D0C6-F44F-22725AB3428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375345C-D6C6-6FA2-1913-7E90931DD1C7}"/>
              </a:ext>
            </a:extLst>
          </p:cNvPr>
          <p:cNvSpPr>
            <a:spLocks noGrp="1" noChangeArrowheads="1"/>
          </p:cNvSpPr>
          <p:nvPr>
            <p:ph type="sldNum" sz="quarter" idx="5"/>
          </p:nvPr>
        </p:nvSpPr>
        <p:spPr>
          <a:ln/>
        </p:spPr>
        <p:txBody>
          <a:bodyPr/>
          <a:lstStyle/>
          <a:p>
            <a:fld id="{2CAA6A3D-0C49-493F-AE7A-3980B7695FB2}" type="slidenum">
              <a:rPr lang="en-US" altLang="en-US"/>
              <a:pPr/>
              <a:t>11</a:t>
            </a:fld>
            <a:endParaRPr lang="en-US" altLang="en-US"/>
          </a:p>
        </p:txBody>
      </p:sp>
      <p:sp>
        <p:nvSpPr>
          <p:cNvPr id="347138" name="Rectangle 2">
            <a:extLst>
              <a:ext uri="{FF2B5EF4-FFF2-40B4-BE49-F238E27FC236}">
                <a16:creationId xmlns:a16="http://schemas.microsoft.com/office/drawing/2014/main" id="{89C384A2-114E-55B6-29CC-35D1B612FA4F}"/>
              </a:ext>
            </a:extLst>
          </p:cNvPr>
          <p:cNvSpPr>
            <a:spLocks noRot="1" noChangeArrowheads="1" noTextEdit="1"/>
          </p:cNvSpPr>
          <p:nvPr>
            <p:ph type="sldImg"/>
          </p:nvPr>
        </p:nvSpPr>
        <p:spPr>
          <a:ln/>
        </p:spPr>
      </p:sp>
      <p:sp>
        <p:nvSpPr>
          <p:cNvPr id="347139" name="Rectangle 3">
            <a:extLst>
              <a:ext uri="{FF2B5EF4-FFF2-40B4-BE49-F238E27FC236}">
                <a16:creationId xmlns:a16="http://schemas.microsoft.com/office/drawing/2014/main" id="{4A6C15A0-7C4F-C7F3-F1CD-2D31501E35F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79ED3C-9AFC-76E6-D5B1-39B5AF5D4D84}"/>
              </a:ext>
            </a:extLst>
          </p:cNvPr>
          <p:cNvSpPr>
            <a:spLocks noGrp="1" noChangeArrowheads="1"/>
          </p:cNvSpPr>
          <p:nvPr>
            <p:ph type="sldNum" sz="quarter" idx="5"/>
          </p:nvPr>
        </p:nvSpPr>
        <p:spPr>
          <a:ln/>
        </p:spPr>
        <p:txBody>
          <a:bodyPr/>
          <a:lstStyle/>
          <a:p>
            <a:fld id="{38586699-4AAD-4E34-B5DF-30520A93E039}" type="slidenum">
              <a:rPr lang="en-US" altLang="en-US"/>
              <a:pPr/>
              <a:t>12</a:t>
            </a:fld>
            <a:endParaRPr lang="en-US" altLang="en-US"/>
          </a:p>
        </p:txBody>
      </p:sp>
      <p:sp>
        <p:nvSpPr>
          <p:cNvPr id="348162" name="Rectangle 2">
            <a:extLst>
              <a:ext uri="{FF2B5EF4-FFF2-40B4-BE49-F238E27FC236}">
                <a16:creationId xmlns:a16="http://schemas.microsoft.com/office/drawing/2014/main" id="{1271F091-8556-D907-E023-A8E56AEF6331}"/>
              </a:ext>
            </a:extLst>
          </p:cNvPr>
          <p:cNvSpPr>
            <a:spLocks noRot="1" noChangeArrowheads="1" noTextEdit="1"/>
          </p:cNvSpPr>
          <p:nvPr>
            <p:ph type="sldImg"/>
          </p:nvPr>
        </p:nvSpPr>
        <p:spPr>
          <a:ln/>
        </p:spPr>
      </p:sp>
      <p:sp>
        <p:nvSpPr>
          <p:cNvPr id="348163" name="Rectangle 3">
            <a:extLst>
              <a:ext uri="{FF2B5EF4-FFF2-40B4-BE49-F238E27FC236}">
                <a16:creationId xmlns:a16="http://schemas.microsoft.com/office/drawing/2014/main" id="{68216050-08D1-5D2E-7CA8-336B97FAD5C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1DF6A40-4110-99D1-5F36-64AE9ACA32A5}"/>
              </a:ext>
            </a:extLst>
          </p:cNvPr>
          <p:cNvSpPr>
            <a:spLocks noGrp="1" noChangeArrowheads="1"/>
          </p:cNvSpPr>
          <p:nvPr>
            <p:ph type="sldNum" sz="quarter" idx="5"/>
          </p:nvPr>
        </p:nvSpPr>
        <p:spPr>
          <a:ln/>
        </p:spPr>
        <p:txBody>
          <a:bodyPr/>
          <a:lstStyle/>
          <a:p>
            <a:fld id="{CF122ADE-C541-486E-9882-5BDFEFC42119}" type="slidenum">
              <a:rPr lang="en-US" altLang="en-US"/>
              <a:pPr/>
              <a:t>13</a:t>
            </a:fld>
            <a:endParaRPr lang="en-US" altLang="en-US"/>
          </a:p>
        </p:txBody>
      </p:sp>
      <p:sp>
        <p:nvSpPr>
          <p:cNvPr id="349186" name="Rectangle 2">
            <a:extLst>
              <a:ext uri="{FF2B5EF4-FFF2-40B4-BE49-F238E27FC236}">
                <a16:creationId xmlns:a16="http://schemas.microsoft.com/office/drawing/2014/main" id="{FCAB3C60-52E4-AFAB-A16C-6D1A330B0CFE}"/>
              </a:ext>
            </a:extLst>
          </p:cNvPr>
          <p:cNvSpPr>
            <a:spLocks noRot="1" noChangeArrowheads="1" noTextEdit="1"/>
          </p:cNvSpPr>
          <p:nvPr>
            <p:ph type="sldImg"/>
          </p:nvPr>
        </p:nvSpPr>
        <p:spPr>
          <a:ln/>
        </p:spPr>
      </p:sp>
      <p:sp>
        <p:nvSpPr>
          <p:cNvPr id="349187" name="Rectangle 3">
            <a:extLst>
              <a:ext uri="{FF2B5EF4-FFF2-40B4-BE49-F238E27FC236}">
                <a16:creationId xmlns:a16="http://schemas.microsoft.com/office/drawing/2014/main" id="{2E9E28C6-FEB3-8BE9-2FF6-BB926C66983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FCBA1FD-F45C-1415-C2AE-5F8B7FD63040}"/>
              </a:ext>
            </a:extLst>
          </p:cNvPr>
          <p:cNvSpPr>
            <a:spLocks noGrp="1" noChangeArrowheads="1"/>
          </p:cNvSpPr>
          <p:nvPr>
            <p:ph type="sldNum" sz="quarter" idx="5"/>
          </p:nvPr>
        </p:nvSpPr>
        <p:spPr>
          <a:ln/>
        </p:spPr>
        <p:txBody>
          <a:bodyPr/>
          <a:lstStyle/>
          <a:p>
            <a:fld id="{8E51F485-18B9-4903-BEDC-B4F87403B217}" type="slidenum">
              <a:rPr lang="en-US" altLang="en-US"/>
              <a:pPr/>
              <a:t>14</a:t>
            </a:fld>
            <a:endParaRPr lang="en-US" altLang="en-US"/>
          </a:p>
        </p:txBody>
      </p:sp>
      <p:sp>
        <p:nvSpPr>
          <p:cNvPr id="350210" name="Rectangle 2">
            <a:extLst>
              <a:ext uri="{FF2B5EF4-FFF2-40B4-BE49-F238E27FC236}">
                <a16:creationId xmlns:a16="http://schemas.microsoft.com/office/drawing/2014/main" id="{E8C21E32-79C5-B474-0731-B5DCB30A0544}"/>
              </a:ext>
            </a:extLst>
          </p:cNvPr>
          <p:cNvSpPr>
            <a:spLocks noRot="1" noChangeArrowheads="1" noTextEdit="1"/>
          </p:cNvSpPr>
          <p:nvPr>
            <p:ph type="sldImg"/>
          </p:nvPr>
        </p:nvSpPr>
        <p:spPr>
          <a:ln/>
        </p:spPr>
      </p:sp>
      <p:sp>
        <p:nvSpPr>
          <p:cNvPr id="350211" name="Rectangle 3">
            <a:extLst>
              <a:ext uri="{FF2B5EF4-FFF2-40B4-BE49-F238E27FC236}">
                <a16:creationId xmlns:a16="http://schemas.microsoft.com/office/drawing/2014/main" id="{453FC6C5-F9D2-91B2-5A8D-DA29D9F1E04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44C98DD-2A0B-C750-DDA8-53815742F4D9}"/>
              </a:ext>
            </a:extLst>
          </p:cNvPr>
          <p:cNvSpPr>
            <a:spLocks noGrp="1" noChangeArrowheads="1"/>
          </p:cNvSpPr>
          <p:nvPr>
            <p:ph type="sldNum" sz="quarter" idx="5"/>
          </p:nvPr>
        </p:nvSpPr>
        <p:spPr>
          <a:ln/>
        </p:spPr>
        <p:txBody>
          <a:bodyPr/>
          <a:lstStyle/>
          <a:p>
            <a:fld id="{E7F15A7F-97D7-4787-9D5E-B46949D3C814}" type="slidenum">
              <a:rPr lang="en-US" altLang="en-US"/>
              <a:pPr/>
              <a:t>15</a:t>
            </a:fld>
            <a:endParaRPr lang="en-US" altLang="en-US"/>
          </a:p>
        </p:txBody>
      </p:sp>
      <p:sp>
        <p:nvSpPr>
          <p:cNvPr id="351234" name="Rectangle 2">
            <a:extLst>
              <a:ext uri="{FF2B5EF4-FFF2-40B4-BE49-F238E27FC236}">
                <a16:creationId xmlns:a16="http://schemas.microsoft.com/office/drawing/2014/main" id="{0985A331-CDB2-5701-D761-1033BB2E28EF}"/>
              </a:ext>
            </a:extLst>
          </p:cNvPr>
          <p:cNvSpPr>
            <a:spLocks noRot="1" noChangeArrowheads="1" noTextEdit="1"/>
          </p:cNvSpPr>
          <p:nvPr>
            <p:ph type="sldImg"/>
          </p:nvPr>
        </p:nvSpPr>
        <p:spPr>
          <a:ln/>
        </p:spPr>
      </p:sp>
      <p:sp>
        <p:nvSpPr>
          <p:cNvPr id="351235" name="Rectangle 3">
            <a:extLst>
              <a:ext uri="{FF2B5EF4-FFF2-40B4-BE49-F238E27FC236}">
                <a16:creationId xmlns:a16="http://schemas.microsoft.com/office/drawing/2014/main" id="{99BD0502-AB5E-7D43-8FE9-B3A61319FE7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66337DC-167D-25F2-79F5-4826C1744E0E}"/>
              </a:ext>
            </a:extLst>
          </p:cNvPr>
          <p:cNvSpPr>
            <a:spLocks noGrp="1" noChangeArrowheads="1"/>
          </p:cNvSpPr>
          <p:nvPr>
            <p:ph type="sldNum" sz="quarter" idx="5"/>
          </p:nvPr>
        </p:nvSpPr>
        <p:spPr>
          <a:ln/>
        </p:spPr>
        <p:txBody>
          <a:bodyPr/>
          <a:lstStyle/>
          <a:p>
            <a:fld id="{E34F9E6C-B5DC-4014-9839-B250A1BCDF14}" type="slidenum">
              <a:rPr lang="en-US" altLang="en-US"/>
              <a:pPr/>
              <a:t>16</a:t>
            </a:fld>
            <a:endParaRPr lang="en-US" altLang="en-US"/>
          </a:p>
        </p:txBody>
      </p:sp>
      <p:sp>
        <p:nvSpPr>
          <p:cNvPr id="352258" name="Rectangle 2">
            <a:extLst>
              <a:ext uri="{FF2B5EF4-FFF2-40B4-BE49-F238E27FC236}">
                <a16:creationId xmlns:a16="http://schemas.microsoft.com/office/drawing/2014/main" id="{CA2DD350-B621-315A-C3FA-A4CFB6AED62F}"/>
              </a:ext>
            </a:extLst>
          </p:cNvPr>
          <p:cNvSpPr>
            <a:spLocks noRot="1" noChangeArrowheads="1" noTextEdit="1"/>
          </p:cNvSpPr>
          <p:nvPr>
            <p:ph type="sldImg"/>
          </p:nvPr>
        </p:nvSpPr>
        <p:spPr>
          <a:ln/>
        </p:spPr>
      </p:sp>
      <p:sp>
        <p:nvSpPr>
          <p:cNvPr id="352259" name="Rectangle 3">
            <a:extLst>
              <a:ext uri="{FF2B5EF4-FFF2-40B4-BE49-F238E27FC236}">
                <a16:creationId xmlns:a16="http://schemas.microsoft.com/office/drawing/2014/main" id="{4F1E2B61-2161-76D9-479D-FDE2E289F57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C19BEA9-DFA6-D7AF-D7B6-D9773DB83FB4}"/>
              </a:ext>
            </a:extLst>
          </p:cNvPr>
          <p:cNvSpPr>
            <a:spLocks noGrp="1" noChangeArrowheads="1"/>
          </p:cNvSpPr>
          <p:nvPr>
            <p:ph type="sldNum" sz="quarter" idx="5"/>
          </p:nvPr>
        </p:nvSpPr>
        <p:spPr>
          <a:ln/>
        </p:spPr>
        <p:txBody>
          <a:bodyPr/>
          <a:lstStyle/>
          <a:p>
            <a:fld id="{04E03FF8-93A0-4748-AAEA-DBC5A525BAC1}" type="slidenum">
              <a:rPr lang="en-US" altLang="en-US"/>
              <a:pPr/>
              <a:t>17</a:t>
            </a:fld>
            <a:endParaRPr lang="en-US" altLang="en-US"/>
          </a:p>
        </p:txBody>
      </p:sp>
      <p:sp>
        <p:nvSpPr>
          <p:cNvPr id="353282" name="Rectangle 2">
            <a:extLst>
              <a:ext uri="{FF2B5EF4-FFF2-40B4-BE49-F238E27FC236}">
                <a16:creationId xmlns:a16="http://schemas.microsoft.com/office/drawing/2014/main" id="{2224C918-C604-5F45-E73D-044EBBEEF2A0}"/>
              </a:ext>
            </a:extLst>
          </p:cNvPr>
          <p:cNvSpPr>
            <a:spLocks noRot="1" noChangeArrowheads="1" noTextEdit="1"/>
          </p:cNvSpPr>
          <p:nvPr>
            <p:ph type="sldImg"/>
          </p:nvPr>
        </p:nvSpPr>
        <p:spPr>
          <a:ln/>
        </p:spPr>
      </p:sp>
      <p:sp>
        <p:nvSpPr>
          <p:cNvPr id="353283" name="Rectangle 3">
            <a:extLst>
              <a:ext uri="{FF2B5EF4-FFF2-40B4-BE49-F238E27FC236}">
                <a16:creationId xmlns:a16="http://schemas.microsoft.com/office/drawing/2014/main" id="{A250C6A9-09D1-62D8-88E3-6E6A78507CE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0810FFA-4C7C-E7DF-95CE-9432D3CCB777}"/>
              </a:ext>
            </a:extLst>
          </p:cNvPr>
          <p:cNvSpPr>
            <a:spLocks noGrp="1" noChangeArrowheads="1"/>
          </p:cNvSpPr>
          <p:nvPr>
            <p:ph type="sldNum" sz="quarter" idx="5"/>
          </p:nvPr>
        </p:nvSpPr>
        <p:spPr>
          <a:ln/>
        </p:spPr>
        <p:txBody>
          <a:bodyPr/>
          <a:lstStyle/>
          <a:p>
            <a:fld id="{D958E2F8-8872-4C19-92C8-80F76FE34BD9}" type="slidenum">
              <a:rPr lang="en-US" altLang="en-US"/>
              <a:pPr/>
              <a:t>18</a:t>
            </a:fld>
            <a:endParaRPr lang="en-US" altLang="en-US"/>
          </a:p>
        </p:txBody>
      </p:sp>
      <p:sp>
        <p:nvSpPr>
          <p:cNvPr id="354306" name="Rectangle 2">
            <a:extLst>
              <a:ext uri="{FF2B5EF4-FFF2-40B4-BE49-F238E27FC236}">
                <a16:creationId xmlns:a16="http://schemas.microsoft.com/office/drawing/2014/main" id="{A4BF3A40-02A6-5094-93AB-60EA9CAD74AF}"/>
              </a:ext>
            </a:extLst>
          </p:cNvPr>
          <p:cNvSpPr>
            <a:spLocks noRot="1" noChangeArrowheads="1" noTextEdit="1"/>
          </p:cNvSpPr>
          <p:nvPr>
            <p:ph type="sldImg"/>
          </p:nvPr>
        </p:nvSpPr>
        <p:spPr>
          <a:ln/>
        </p:spPr>
      </p:sp>
      <p:sp>
        <p:nvSpPr>
          <p:cNvPr id="354307" name="Rectangle 3">
            <a:extLst>
              <a:ext uri="{FF2B5EF4-FFF2-40B4-BE49-F238E27FC236}">
                <a16:creationId xmlns:a16="http://schemas.microsoft.com/office/drawing/2014/main" id="{9C67CE48-C527-BD51-508E-91DC4030339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9A38C76-610E-BE21-49D5-1F6E2B007B17}"/>
              </a:ext>
            </a:extLst>
          </p:cNvPr>
          <p:cNvSpPr>
            <a:spLocks noGrp="1" noChangeArrowheads="1"/>
          </p:cNvSpPr>
          <p:nvPr>
            <p:ph type="sldNum" sz="quarter" idx="5"/>
          </p:nvPr>
        </p:nvSpPr>
        <p:spPr>
          <a:ln/>
        </p:spPr>
        <p:txBody>
          <a:bodyPr/>
          <a:lstStyle/>
          <a:p>
            <a:fld id="{E09CFDB8-2D90-47D2-B3CE-B96BDBD88A35}" type="slidenum">
              <a:rPr lang="en-US" altLang="en-US"/>
              <a:pPr/>
              <a:t>19</a:t>
            </a:fld>
            <a:endParaRPr lang="en-US" altLang="en-US"/>
          </a:p>
        </p:txBody>
      </p:sp>
      <p:sp>
        <p:nvSpPr>
          <p:cNvPr id="355330" name="Rectangle 2">
            <a:extLst>
              <a:ext uri="{FF2B5EF4-FFF2-40B4-BE49-F238E27FC236}">
                <a16:creationId xmlns:a16="http://schemas.microsoft.com/office/drawing/2014/main" id="{693EBAAB-14C9-6923-2395-4B2DE5003A72}"/>
              </a:ext>
            </a:extLst>
          </p:cNvPr>
          <p:cNvSpPr>
            <a:spLocks noRot="1" noChangeArrowheads="1" noTextEdit="1"/>
          </p:cNvSpPr>
          <p:nvPr>
            <p:ph type="sldImg"/>
          </p:nvPr>
        </p:nvSpPr>
        <p:spPr>
          <a:ln/>
        </p:spPr>
      </p:sp>
      <p:sp>
        <p:nvSpPr>
          <p:cNvPr id="355331" name="Rectangle 3">
            <a:extLst>
              <a:ext uri="{FF2B5EF4-FFF2-40B4-BE49-F238E27FC236}">
                <a16:creationId xmlns:a16="http://schemas.microsoft.com/office/drawing/2014/main" id="{1FFB7A17-5D85-1F26-A74B-AC1809095C5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39A745C-F80D-C0B1-AF5E-5E2057C55E1A}"/>
              </a:ext>
            </a:extLst>
          </p:cNvPr>
          <p:cNvSpPr>
            <a:spLocks noGrp="1" noChangeArrowheads="1"/>
          </p:cNvSpPr>
          <p:nvPr>
            <p:ph type="sldNum" sz="quarter" idx="5"/>
          </p:nvPr>
        </p:nvSpPr>
        <p:spPr>
          <a:ln/>
        </p:spPr>
        <p:txBody>
          <a:bodyPr/>
          <a:lstStyle/>
          <a:p>
            <a:fld id="{B24C0672-121A-4A27-B39D-A77BCE9E834F}" type="slidenum">
              <a:rPr lang="en-US" altLang="en-US"/>
              <a:pPr/>
              <a:t>2</a:t>
            </a:fld>
            <a:endParaRPr lang="en-US" altLang="en-US"/>
          </a:p>
        </p:txBody>
      </p:sp>
      <p:sp>
        <p:nvSpPr>
          <p:cNvPr id="337922" name="Rectangle 2">
            <a:extLst>
              <a:ext uri="{FF2B5EF4-FFF2-40B4-BE49-F238E27FC236}">
                <a16:creationId xmlns:a16="http://schemas.microsoft.com/office/drawing/2014/main" id="{AF88B549-57CE-C6B1-5048-698CA5CB6969}"/>
              </a:ext>
            </a:extLst>
          </p:cNvPr>
          <p:cNvSpPr>
            <a:spLocks noRot="1" noChangeArrowheads="1" noTextEdit="1"/>
          </p:cNvSpPr>
          <p:nvPr>
            <p:ph type="sldImg"/>
          </p:nvPr>
        </p:nvSpPr>
        <p:spPr>
          <a:ln/>
        </p:spPr>
      </p:sp>
      <p:sp>
        <p:nvSpPr>
          <p:cNvPr id="337923" name="Rectangle 3">
            <a:extLst>
              <a:ext uri="{FF2B5EF4-FFF2-40B4-BE49-F238E27FC236}">
                <a16:creationId xmlns:a16="http://schemas.microsoft.com/office/drawing/2014/main" id="{20250CA4-A0B3-D511-46CF-A7BB715C98C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AD557D8-1451-3A99-CE91-AD616568676A}"/>
              </a:ext>
            </a:extLst>
          </p:cNvPr>
          <p:cNvSpPr>
            <a:spLocks noGrp="1" noChangeArrowheads="1"/>
          </p:cNvSpPr>
          <p:nvPr>
            <p:ph type="sldNum" sz="quarter" idx="5"/>
          </p:nvPr>
        </p:nvSpPr>
        <p:spPr>
          <a:ln/>
        </p:spPr>
        <p:txBody>
          <a:bodyPr/>
          <a:lstStyle/>
          <a:p>
            <a:fld id="{EE1D0158-3559-4542-83E7-EBA3014D214C}" type="slidenum">
              <a:rPr lang="en-US" altLang="en-US"/>
              <a:pPr/>
              <a:t>20</a:t>
            </a:fld>
            <a:endParaRPr lang="en-US" altLang="en-US"/>
          </a:p>
        </p:txBody>
      </p:sp>
      <p:sp>
        <p:nvSpPr>
          <p:cNvPr id="356354" name="Rectangle 2">
            <a:extLst>
              <a:ext uri="{FF2B5EF4-FFF2-40B4-BE49-F238E27FC236}">
                <a16:creationId xmlns:a16="http://schemas.microsoft.com/office/drawing/2014/main" id="{06DA9335-1DD4-B891-B02F-4A2DA1A51206}"/>
              </a:ext>
            </a:extLst>
          </p:cNvPr>
          <p:cNvSpPr>
            <a:spLocks noRot="1" noChangeArrowheads="1" noTextEdit="1"/>
          </p:cNvSpPr>
          <p:nvPr>
            <p:ph type="sldImg"/>
          </p:nvPr>
        </p:nvSpPr>
        <p:spPr>
          <a:ln/>
        </p:spPr>
      </p:sp>
      <p:sp>
        <p:nvSpPr>
          <p:cNvPr id="356355" name="Rectangle 3">
            <a:extLst>
              <a:ext uri="{FF2B5EF4-FFF2-40B4-BE49-F238E27FC236}">
                <a16:creationId xmlns:a16="http://schemas.microsoft.com/office/drawing/2014/main" id="{05BFD1C1-A603-0F6E-7B20-1FED19ACDA1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D391425-F6A6-0A16-F995-4D52BA5D5914}"/>
              </a:ext>
            </a:extLst>
          </p:cNvPr>
          <p:cNvSpPr>
            <a:spLocks noGrp="1" noChangeArrowheads="1"/>
          </p:cNvSpPr>
          <p:nvPr>
            <p:ph type="sldNum" sz="quarter" idx="5"/>
          </p:nvPr>
        </p:nvSpPr>
        <p:spPr>
          <a:ln/>
        </p:spPr>
        <p:txBody>
          <a:bodyPr/>
          <a:lstStyle/>
          <a:p>
            <a:fld id="{E0B5C316-4EBA-4C1E-A894-0CB4CA715DAE}" type="slidenum">
              <a:rPr lang="en-US" altLang="en-US"/>
              <a:pPr/>
              <a:t>21</a:t>
            </a:fld>
            <a:endParaRPr lang="en-US" altLang="en-US"/>
          </a:p>
        </p:txBody>
      </p:sp>
      <p:sp>
        <p:nvSpPr>
          <p:cNvPr id="357378" name="Rectangle 2">
            <a:extLst>
              <a:ext uri="{FF2B5EF4-FFF2-40B4-BE49-F238E27FC236}">
                <a16:creationId xmlns:a16="http://schemas.microsoft.com/office/drawing/2014/main" id="{67608CC4-DB98-A418-A7A5-74B771C5F9D2}"/>
              </a:ext>
            </a:extLst>
          </p:cNvPr>
          <p:cNvSpPr>
            <a:spLocks noRot="1" noChangeArrowheads="1" noTextEdit="1"/>
          </p:cNvSpPr>
          <p:nvPr>
            <p:ph type="sldImg"/>
          </p:nvPr>
        </p:nvSpPr>
        <p:spPr>
          <a:ln/>
        </p:spPr>
      </p:sp>
      <p:sp>
        <p:nvSpPr>
          <p:cNvPr id="357379" name="Rectangle 3">
            <a:extLst>
              <a:ext uri="{FF2B5EF4-FFF2-40B4-BE49-F238E27FC236}">
                <a16:creationId xmlns:a16="http://schemas.microsoft.com/office/drawing/2014/main" id="{B538A791-D6CA-5123-547D-2F824D5AE85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419C24A-B9D5-5D46-4036-B3A2641B7B89}"/>
              </a:ext>
            </a:extLst>
          </p:cNvPr>
          <p:cNvSpPr>
            <a:spLocks noGrp="1" noChangeArrowheads="1"/>
          </p:cNvSpPr>
          <p:nvPr>
            <p:ph type="sldNum" sz="quarter" idx="5"/>
          </p:nvPr>
        </p:nvSpPr>
        <p:spPr>
          <a:ln/>
        </p:spPr>
        <p:txBody>
          <a:bodyPr/>
          <a:lstStyle/>
          <a:p>
            <a:fld id="{B575E0C9-D3FF-4ED0-8C79-63945F6894A5}" type="slidenum">
              <a:rPr lang="en-US" altLang="en-US"/>
              <a:pPr/>
              <a:t>22</a:t>
            </a:fld>
            <a:endParaRPr lang="en-US" altLang="en-US"/>
          </a:p>
        </p:txBody>
      </p:sp>
      <p:sp>
        <p:nvSpPr>
          <p:cNvPr id="358402" name="Rectangle 2">
            <a:extLst>
              <a:ext uri="{FF2B5EF4-FFF2-40B4-BE49-F238E27FC236}">
                <a16:creationId xmlns:a16="http://schemas.microsoft.com/office/drawing/2014/main" id="{779C116F-9A41-F3D9-1C84-EFF299D113C7}"/>
              </a:ext>
            </a:extLst>
          </p:cNvPr>
          <p:cNvSpPr>
            <a:spLocks noRot="1" noChangeArrowheads="1" noTextEdit="1"/>
          </p:cNvSpPr>
          <p:nvPr>
            <p:ph type="sldImg"/>
          </p:nvPr>
        </p:nvSpPr>
        <p:spPr>
          <a:ln/>
        </p:spPr>
      </p:sp>
      <p:sp>
        <p:nvSpPr>
          <p:cNvPr id="358403" name="Rectangle 3">
            <a:extLst>
              <a:ext uri="{FF2B5EF4-FFF2-40B4-BE49-F238E27FC236}">
                <a16:creationId xmlns:a16="http://schemas.microsoft.com/office/drawing/2014/main" id="{1C1517C6-4D01-7A21-2FC0-6284E73A0EA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B4DEC92-34D0-C6AD-F05F-2CFE2487AD28}"/>
              </a:ext>
            </a:extLst>
          </p:cNvPr>
          <p:cNvSpPr>
            <a:spLocks noGrp="1" noChangeArrowheads="1"/>
          </p:cNvSpPr>
          <p:nvPr>
            <p:ph type="sldNum" sz="quarter" idx="5"/>
          </p:nvPr>
        </p:nvSpPr>
        <p:spPr>
          <a:ln/>
        </p:spPr>
        <p:txBody>
          <a:bodyPr/>
          <a:lstStyle/>
          <a:p>
            <a:fld id="{B9259D2B-5B17-4E86-9E9F-E4443FF349EE}" type="slidenum">
              <a:rPr lang="en-US" altLang="en-US"/>
              <a:pPr/>
              <a:t>23</a:t>
            </a:fld>
            <a:endParaRPr lang="en-US" altLang="en-US"/>
          </a:p>
        </p:txBody>
      </p:sp>
      <p:sp>
        <p:nvSpPr>
          <p:cNvPr id="359426" name="Rectangle 2">
            <a:extLst>
              <a:ext uri="{FF2B5EF4-FFF2-40B4-BE49-F238E27FC236}">
                <a16:creationId xmlns:a16="http://schemas.microsoft.com/office/drawing/2014/main" id="{E78DE571-5879-7EBE-F031-8A6373CAAE66}"/>
              </a:ext>
            </a:extLst>
          </p:cNvPr>
          <p:cNvSpPr>
            <a:spLocks noRot="1" noChangeArrowheads="1" noTextEdit="1"/>
          </p:cNvSpPr>
          <p:nvPr>
            <p:ph type="sldImg"/>
          </p:nvPr>
        </p:nvSpPr>
        <p:spPr>
          <a:ln/>
        </p:spPr>
      </p:sp>
      <p:sp>
        <p:nvSpPr>
          <p:cNvPr id="359427" name="Rectangle 3">
            <a:extLst>
              <a:ext uri="{FF2B5EF4-FFF2-40B4-BE49-F238E27FC236}">
                <a16:creationId xmlns:a16="http://schemas.microsoft.com/office/drawing/2014/main" id="{F8346600-1E2B-07CD-CA30-39D3C3B1F95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DCCB88B-2B5A-6D5C-01C7-71CEB0B92601}"/>
              </a:ext>
            </a:extLst>
          </p:cNvPr>
          <p:cNvSpPr>
            <a:spLocks noGrp="1" noChangeArrowheads="1"/>
          </p:cNvSpPr>
          <p:nvPr>
            <p:ph type="sldNum" sz="quarter" idx="5"/>
          </p:nvPr>
        </p:nvSpPr>
        <p:spPr>
          <a:ln/>
        </p:spPr>
        <p:txBody>
          <a:bodyPr/>
          <a:lstStyle/>
          <a:p>
            <a:fld id="{B4C56D4D-4192-4E52-BF2B-7418015AA3C0}" type="slidenum">
              <a:rPr lang="en-US" altLang="en-US"/>
              <a:pPr/>
              <a:t>24</a:t>
            </a:fld>
            <a:endParaRPr lang="en-US" altLang="en-US"/>
          </a:p>
        </p:txBody>
      </p:sp>
      <p:sp>
        <p:nvSpPr>
          <p:cNvPr id="360450" name="Rectangle 2">
            <a:extLst>
              <a:ext uri="{FF2B5EF4-FFF2-40B4-BE49-F238E27FC236}">
                <a16:creationId xmlns:a16="http://schemas.microsoft.com/office/drawing/2014/main" id="{4063988B-C545-C8C2-6908-241A07EB3299}"/>
              </a:ext>
            </a:extLst>
          </p:cNvPr>
          <p:cNvSpPr>
            <a:spLocks noRot="1" noChangeArrowheads="1" noTextEdit="1"/>
          </p:cNvSpPr>
          <p:nvPr>
            <p:ph type="sldImg"/>
          </p:nvPr>
        </p:nvSpPr>
        <p:spPr>
          <a:ln/>
        </p:spPr>
      </p:sp>
      <p:sp>
        <p:nvSpPr>
          <p:cNvPr id="360451" name="Rectangle 3">
            <a:extLst>
              <a:ext uri="{FF2B5EF4-FFF2-40B4-BE49-F238E27FC236}">
                <a16:creationId xmlns:a16="http://schemas.microsoft.com/office/drawing/2014/main" id="{6DF01D31-D32E-C5AA-BA43-1CD9A8D6445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B78947E-65EF-09FA-C009-5AC07CFB871E}"/>
              </a:ext>
            </a:extLst>
          </p:cNvPr>
          <p:cNvSpPr>
            <a:spLocks noGrp="1" noChangeArrowheads="1"/>
          </p:cNvSpPr>
          <p:nvPr>
            <p:ph type="sldNum" sz="quarter" idx="5"/>
          </p:nvPr>
        </p:nvSpPr>
        <p:spPr>
          <a:ln/>
        </p:spPr>
        <p:txBody>
          <a:bodyPr/>
          <a:lstStyle/>
          <a:p>
            <a:fld id="{522A7379-CDF2-4B4A-A4EA-6375FB76B28C}" type="slidenum">
              <a:rPr lang="en-US" altLang="en-US"/>
              <a:pPr/>
              <a:t>25</a:t>
            </a:fld>
            <a:endParaRPr lang="en-US" altLang="en-US"/>
          </a:p>
        </p:txBody>
      </p:sp>
      <p:sp>
        <p:nvSpPr>
          <p:cNvPr id="361474" name="Rectangle 2">
            <a:extLst>
              <a:ext uri="{FF2B5EF4-FFF2-40B4-BE49-F238E27FC236}">
                <a16:creationId xmlns:a16="http://schemas.microsoft.com/office/drawing/2014/main" id="{FA449AFA-B45F-2EC2-56EE-70228D6B2398}"/>
              </a:ext>
            </a:extLst>
          </p:cNvPr>
          <p:cNvSpPr>
            <a:spLocks noRot="1" noChangeArrowheads="1" noTextEdit="1"/>
          </p:cNvSpPr>
          <p:nvPr>
            <p:ph type="sldImg"/>
          </p:nvPr>
        </p:nvSpPr>
        <p:spPr>
          <a:ln/>
        </p:spPr>
      </p:sp>
      <p:sp>
        <p:nvSpPr>
          <p:cNvPr id="361475" name="Rectangle 3">
            <a:extLst>
              <a:ext uri="{FF2B5EF4-FFF2-40B4-BE49-F238E27FC236}">
                <a16:creationId xmlns:a16="http://schemas.microsoft.com/office/drawing/2014/main" id="{6D07E96F-465F-631D-FA24-545D21028FD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71A4EFE-720B-72D1-4A41-86DA6D68521A}"/>
              </a:ext>
            </a:extLst>
          </p:cNvPr>
          <p:cNvSpPr>
            <a:spLocks noGrp="1" noChangeArrowheads="1"/>
          </p:cNvSpPr>
          <p:nvPr>
            <p:ph type="sldNum" sz="quarter" idx="5"/>
          </p:nvPr>
        </p:nvSpPr>
        <p:spPr>
          <a:ln/>
        </p:spPr>
        <p:txBody>
          <a:bodyPr/>
          <a:lstStyle/>
          <a:p>
            <a:fld id="{E36C0B6C-A75E-4E81-BD18-D8E74DCA048F}" type="slidenum">
              <a:rPr lang="en-US" altLang="en-US"/>
              <a:pPr/>
              <a:t>26</a:t>
            </a:fld>
            <a:endParaRPr lang="en-US" altLang="en-US"/>
          </a:p>
        </p:txBody>
      </p:sp>
      <p:sp>
        <p:nvSpPr>
          <p:cNvPr id="362498" name="Rectangle 2">
            <a:extLst>
              <a:ext uri="{FF2B5EF4-FFF2-40B4-BE49-F238E27FC236}">
                <a16:creationId xmlns:a16="http://schemas.microsoft.com/office/drawing/2014/main" id="{8BC7C350-581C-2845-D4E9-497ED7A097E0}"/>
              </a:ext>
            </a:extLst>
          </p:cNvPr>
          <p:cNvSpPr>
            <a:spLocks noRot="1" noChangeArrowheads="1" noTextEdit="1"/>
          </p:cNvSpPr>
          <p:nvPr>
            <p:ph type="sldImg"/>
          </p:nvPr>
        </p:nvSpPr>
        <p:spPr>
          <a:ln/>
        </p:spPr>
      </p:sp>
      <p:sp>
        <p:nvSpPr>
          <p:cNvPr id="362499" name="Rectangle 3">
            <a:extLst>
              <a:ext uri="{FF2B5EF4-FFF2-40B4-BE49-F238E27FC236}">
                <a16:creationId xmlns:a16="http://schemas.microsoft.com/office/drawing/2014/main" id="{ABFA8BC2-CC7A-2A5E-331E-C26B45B1905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F3E8338-828A-E5EF-55BF-CAF76FA98554}"/>
              </a:ext>
            </a:extLst>
          </p:cNvPr>
          <p:cNvSpPr>
            <a:spLocks noGrp="1" noChangeArrowheads="1"/>
          </p:cNvSpPr>
          <p:nvPr>
            <p:ph type="sldNum" sz="quarter" idx="5"/>
          </p:nvPr>
        </p:nvSpPr>
        <p:spPr>
          <a:ln/>
        </p:spPr>
        <p:txBody>
          <a:bodyPr/>
          <a:lstStyle/>
          <a:p>
            <a:fld id="{F54BE625-F9AA-4791-A688-4EE6E5AE545F}" type="slidenum">
              <a:rPr lang="en-US" altLang="en-US"/>
              <a:pPr/>
              <a:t>27</a:t>
            </a:fld>
            <a:endParaRPr lang="en-US" altLang="en-US"/>
          </a:p>
        </p:txBody>
      </p:sp>
      <p:sp>
        <p:nvSpPr>
          <p:cNvPr id="363522" name="Rectangle 2">
            <a:extLst>
              <a:ext uri="{FF2B5EF4-FFF2-40B4-BE49-F238E27FC236}">
                <a16:creationId xmlns:a16="http://schemas.microsoft.com/office/drawing/2014/main" id="{6AF6896C-1C67-F01E-D0CE-875C6F62DBC8}"/>
              </a:ext>
            </a:extLst>
          </p:cNvPr>
          <p:cNvSpPr>
            <a:spLocks noRot="1" noChangeArrowheads="1" noTextEdit="1"/>
          </p:cNvSpPr>
          <p:nvPr>
            <p:ph type="sldImg"/>
          </p:nvPr>
        </p:nvSpPr>
        <p:spPr>
          <a:ln/>
        </p:spPr>
      </p:sp>
      <p:sp>
        <p:nvSpPr>
          <p:cNvPr id="363523" name="Rectangle 3">
            <a:extLst>
              <a:ext uri="{FF2B5EF4-FFF2-40B4-BE49-F238E27FC236}">
                <a16:creationId xmlns:a16="http://schemas.microsoft.com/office/drawing/2014/main" id="{D85A342E-FF70-B957-6827-EC321D73090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EBCF628-B380-31E3-9A4C-B7E41C0E73B4}"/>
              </a:ext>
            </a:extLst>
          </p:cNvPr>
          <p:cNvSpPr>
            <a:spLocks noGrp="1" noChangeArrowheads="1"/>
          </p:cNvSpPr>
          <p:nvPr>
            <p:ph type="sldNum" sz="quarter" idx="5"/>
          </p:nvPr>
        </p:nvSpPr>
        <p:spPr>
          <a:ln/>
        </p:spPr>
        <p:txBody>
          <a:bodyPr/>
          <a:lstStyle/>
          <a:p>
            <a:fld id="{EBDF5A3F-F0EE-4AC1-BC41-51CE118E987A}" type="slidenum">
              <a:rPr lang="en-US" altLang="en-US"/>
              <a:pPr/>
              <a:t>28</a:t>
            </a:fld>
            <a:endParaRPr lang="en-US" altLang="en-US"/>
          </a:p>
        </p:txBody>
      </p:sp>
      <p:sp>
        <p:nvSpPr>
          <p:cNvPr id="364546" name="Rectangle 2">
            <a:extLst>
              <a:ext uri="{FF2B5EF4-FFF2-40B4-BE49-F238E27FC236}">
                <a16:creationId xmlns:a16="http://schemas.microsoft.com/office/drawing/2014/main" id="{8A951658-E705-CC4C-6149-2BB5C8C36384}"/>
              </a:ext>
            </a:extLst>
          </p:cNvPr>
          <p:cNvSpPr>
            <a:spLocks noRot="1" noChangeArrowheads="1" noTextEdit="1"/>
          </p:cNvSpPr>
          <p:nvPr>
            <p:ph type="sldImg"/>
          </p:nvPr>
        </p:nvSpPr>
        <p:spPr>
          <a:ln/>
        </p:spPr>
      </p:sp>
      <p:sp>
        <p:nvSpPr>
          <p:cNvPr id="364547" name="Rectangle 3">
            <a:extLst>
              <a:ext uri="{FF2B5EF4-FFF2-40B4-BE49-F238E27FC236}">
                <a16:creationId xmlns:a16="http://schemas.microsoft.com/office/drawing/2014/main" id="{078BBE87-403E-7F59-BD2C-127D3DE991C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1AB1DD0-B4DF-9383-AE41-A8F57E8FD2D6}"/>
              </a:ext>
            </a:extLst>
          </p:cNvPr>
          <p:cNvSpPr>
            <a:spLocks noGrp="1" noChangeArrowheads="1"/>
          </p:cNvSpPr>
          <p:nvPr>
            <p:ph type="sldNum" sz="quarter" idx="5"/>
          </p:nvPr>
        </p:nvSpPr>
        <p:spPr>
          <a:ln/>
        </p:spPr>
        <p:txBody>
          <a:bodyPr/>
          <a:lstStyle/>
          <a:p>
            <a:fld id="{C198F974-8528-4826-9613-1D32E6503C6F}" type="slidenum">
              <a:rPr lang="en-US" altLang="en-US"/>
              <a:pPr/>
              <a:t>29</a:t>
            </a:fld>
            <a:endParaRPr lang="en-US" altLang="en-US"/>
          </a:p>
        </p:txBody>
      </p:sp>
      <p:sp>
        <p:nvSpPr>
          <p:cNvPr id="365570" name="Rectangle 2">
            <a:extLst>
              <a:ext uri="{FF2B5EF4-FFF2-40B4-BE49-F238E27FC236}">
                <a16:creationId xmlns:a16="http://schemas.microsoft.com/office/drawing/2014/main" id="{83CEFB5B-48AF-FC66-4706-18565E4FCDF5}"/>
              </a:ext>
            </a:extLst>
          </p:cNvPr>
          <p:cNvSpPr>
            <a:spLocks noRot="1" noChangeArrowheads="1" noTextEdit="1"/>
          </p:cNvSpPr>
          <p:nvPr>
            <p:ph type="sldImg"/>
          </p:nvPr>
        </p:nvSpPr>
        <p:spPr>
          <a:ln/>
        </p:spPr>
      </p:sp>
      <p:sp>
        <p:nvSpPr>
          <p:cNvPr id="365571" name="Rectangle 3">
            <a:extLst>
              <a:ext uri="{FF2B5EF4-FFF2-40B4-BE49-F238E27FC236}">
                <a16:creationId xmlns:a16="http://schemas.microsoft.com/office/drawing/2014/main" id="{0F4EAF97-E774-FB9E-8E13-F06F207CDD2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97EC638-91BB-DF2C-6FD4-F9877B969F3B}"/>
              </a:ext>
            </a:extLst>
          </p:cNvPr>
          <p:cNvSpPr>
            <a:spLocks noGrp="1" noChangeArrowheads="1"/>
          </p:cNvSpPr>
          <p:nvPr>
            <p:ph type="sldNum" sz="quarter" idx="5"/>
          </p:nvPr>
        </p:nvSpPr>
        <p:spPr>
          <a:ln/>
        </p:spPr>
        <p:txBody>
          <a:bodyPr/>
          <a:lstStyle/>
          <a:p>
            <a:fld id="{0AA4498F-AC48-47EC-AD15-22311E209F9E}" type="slidenum">
              <a:rPr lang="en-US" altLang="en-US"/>
              <a:pPr/>
              <a:t>3</a:t>
            </a:fld>
            <a:endParaRPr lang="en-US" altLang="en-US"/>
          </a:p>
        </p:txBody>
      </p:sp>
      <p:sp>
        <p:nvSpPr>
          <p:cNvPr id="338946" name="Rectangle 2">
            <a:extLst>
              <a:ext uri="{FF2B5EF4-FFF2-40B4-BE49-F238E27FC236}">
                <a16:creationId xmlns:a16="http://schemas.microsoft.com/office/drawing/2014/main" id="{170C868F-5018-6C0C-8548-44BE09AEEB39}"/>
              </a:ext>
            </a:extLst>
          </p:cNvPr>
          <p:cNvSpPr>
            <a:spLocks noRot="1" noChangeArrowheads="1" noTextEdit="1"/>
          </p:cNvSpPr>
          <p:nvPr>
            <p:ph type="sldImg"/>
          </p:nvPr>
        </p:nvSpPr>
        <p:spPr>
          <a:ln/>
        </p:spPr>
      </p:sp>
      <p:sp>
        <p:nvSpPr>
          <p:cNvPr id="338947" name="Rectangle 3">
            <a:extLst>
              <a:ext uri="{FF2B5EF4-FFF2-40B4-BE49-F238E27FC236}">
                <a16:creationId xmlns:a16="http://schemas.microsoft.com/office/drawing/2014/main" id="{3746B5E0-28DD-9EAD-E1A1-F941CA3FB81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E75A59A-ED51-77B7-DF27-83B4D43AF6F1}"/>
              </a:ext>
            </a:extLst>
          </p:cNvPr>
          <p:cNvSpPr>
            <a:spLocks noGrp="1" noChangeArrowheads="1"/>
          </p:cNvSpPr>
          <p:nvPr>
            <p:ph type="sldNum" sz="quarter" idx="5"/>
          </p:nvPr>
        </p:nvSpPr>
        <p:spPr>
          <a:ln/>
        </p:spPr>
        <p:txBody>
          <a:bodyPr/>
          <a:lstStyle/>
          <a:p>
            <a:fld id="{8580D388-A968-4354-9707-AA715D434F2F}" type="slidenum">
              <a:rPr lang="en-US" altLang="en-US"/>
              <a:pPr/>
              <a:t>30</a:t>
            </a:fld>
            <a:endParaRPr lang="en-US" altLang="en-US"/>
          </a:p>
        </p:txBody>
      </p:sp>
      <p:sp>
        <p:nvSpPr>
          <p:cNvPr id="366594" name="Rectangle 2">
            <a:extLst>
              <a:ext uri="{FF2B5EF4-FFF2-40B4-BE49-F238E27FC236}">
                <a16:creationId xmlns:a16="http://schemas.microsoft.com/office/drawing/2014/main" id="{ED38DEB5-BDEC-F436-3BC4-4198CF9F5C05}"/>
              </a:ext>
            </a:extLst>
          </p:cNvPr>
          <p:cNvSpPr>
            <a:spLocks noRot="1" noChangeArrowheads="1" noTextEdit="1"/>
          </p:cNvSpPr>
          <p:nvPr>
            <p:ph type="sldImg"/>
          </p:nvPr>
        </p:nvSpPr>
        <p:spPr>
          <a:ln/>
        </p:spPr>
      </p:sp>
      <p:sp>
        <p:nvSpPr>
          <p:cNvPr id="366595" name="Rectangle 3">
            <a:extLst>
              <a:ext uri="{FF2B5EF4-FFF2-40B4-BE49-F238E27FC236}">
                <a16:creationId xmlns:a16="http://schemas.microsoft.com/office/drawing/2014/main" id="{04D659ED-0431-99B1-89C8-5C327D6E19D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32FA985-11F8-B3E9-0FE8-4A6052214DA6}"/>
              </a:ext>
            </a:extLst>
          </p:cNvPr>
          <p:cNvSpPr>
            <a:spLocks noGrp="1" noChangeArrowheads="1"/>
          </p:cNvSpPr>
          <p:nvPr>
            <p:ph type="sldNum" sz="quarter" idx="5"/>
          </p:nvPr>
        </p:nvSpPr>
        <p:spPr>
          <a:ln/>
        </p:spPr>
        <p:txBody>
          <a:bodyPr/>
          <a:lstStyle/>
          <a:p>
            <a:fld id="{C64E3708-2F44-47DA-8955-F715860FA868}" type="slidenum">
              <a:rPr lang="en-US" altLang="en-US"/>
              <a:pPr/>
              <a:t>31</a:t>
            </a:fld>
            <a:endParaRPr lang="en-US" altLang="en-US"/>
          </a:p>
        </p:txBody>
      </p:sp>
      <p:sp>
        <p:nvSpPr>
          <p:cNvPr id="367618" name="Rectangle 2">
            <a:extLst>
              <a:ext uri="{FF2B5EF4-FFF2-40B4-BE49-F238E27FC236}">
                <a16:creationId xmlns:a16="http://schemas.microsoft.com/office/drawing/2014/main" id="{2D5F5775-D710-73A3-7F4C-748881975505}"/>
              </a:ext>
            </a:extLst>
          </p:cNvPr>
          <p:cNvSpPr>
            <a:spLocks noRot="1" noChangeArrowheads="1" noTextEdit="1"/>
          </p:cNvSpPr>
          <p:nvPr>
            <p:ph type="sldImg"/>
          </p:nvPr>
        </p:nvSpPr>
        <p:spPr>
          <a:ln/>
        </p:spPr>
      </p:sp>
      <p:sp>
        <p:nvSpPr>
          <p:cNvPr id="367619" name="Rectangle 3">
            <a:extLst>
              <a:ext uri="{FF2B5EF4-FFF2-40B4-BE49-F238E27FC236}">
                <a16:creationId xmlns:a16="http://schemas.microsoft.com/office/drawing/2014/main" id="{D05C64C9-C4E6-A6FB-8D55-F0E11EEDF4E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BE407FD-A688-936A-E0A1-AE19A5D05D2A}"/>
              </a:ext>
            </a:extLst>
          </p:cNvPr>
          <p:cNvSpPr>
            <a:spLocks noGrp="1" noChangeArrowheads="1"/>
          </p:cNvSpPr>
          <p:nvPr>
            <p:ph type="sldNum" sz="quarter" idx="5"/>
          </p:nvPr>
        </p:nvSpPr>
        <p:spPr>
          <a:ln/>
        </p:spPr>
        <p:txBody>
          <a:bodyPr/>
          <a:lstStyle/>
          <a:p>
            <a:fld id="{0C68A254-5814-4EEA-A948-73CB6BD6065F}" type="slidenum">
              <a:rPr lang="en-US" altLang="en-US"/>
              <a:pPr/>
              <a:t>32</a:t>
            </a:fld>
            <a:endParaRPr lang="en-US" altLang="en-US"/>
          </a:p>
        </p:txBody>
      </p:sp>
      <p:sp>
        <p:nvSpPr>
          <p:cNvPr id="368642" name="Rectangle 2">
            <a:extLst>
              <a:ext uri="{FF2B5EF4-FFF2-40B4-BE49-F238E27FC236}">
                <a16:creationId xmlns:a16="http://schemas.microsoft.com/office/drawing/2014/main" id="{EC1EDC23-BC63-1B37-90D4-1D6923EF53BA}"/>
              </a:ext>
            </a:extLst>
          </p:cNvPr>
          <p:cNvSpPr>
            <a:spLocks noRot="1" noChangeArrowheads="1" noTextEdit="1"/>
          </p:cNvSpPr>
          <p:nvPr>
            <p:ph type="sldImg"/>
          </p:nvPr>
        </p:nvSpPr>
        <p:spPr>
          <a:ln/>
        </p:spPr>
      </p:sp>
      <p:sp>
        <p:nvSpPr>
          <p:cNvPr id="368643" name="Rectangle 3">
            <a:extLst>
              <a:ext uri="{FF2B5EF4-FFF2-40B4-BE49-F238E27FC236}">
                <a16:creationId xmlns:a16="http://schemas.microsoft.com/office/drawing/2014/main" id="{9304D292-F2D9-77B2-20F6-C3C3610501C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0463B0B-1409-A430-225C-A16BE1F9D9D2}"/>
              </a:ext>
            </a:extLst>
          </p:cNvPr>
          <p:cNvSpPr>
            <a:spLocks noGrp="1" noChangeArrowheads="1"/>
          </p:cNvSpPr>
          <p:nvPr>
            <p:ph type="sldNum" sz="quarter" idx="5"/>
          </p:nvPr>
        </p:nvSpPr>
        <p:spPr>
          <a:ln/>
        </p:spPr>
        <p:txBody>
          <a:bodyPr/>
          <a:lstStyle/>
          <a:p>
            <a:fld id="{2FC904A8-5EF0-45E8-9AF0-B6BFA9F5B0D0}" type="slidenum">
              <a:rPr lang="en-US" altLang="en-US"/>
              <a:pPr/>
              <a:t>33</a:t>
            </a:fld>
            <a:endParaRPr lang="en-US" altLang="en-US"/>
          </a:p>
        </p:txBody>
      </p:sp>
      <p:sp>
        <p:nvSpPr>
          <p:cNvPr id="369666" name="Rectangle 2">
            <a:extLst>
              <a:ext uri="{FF2B5EF4-FFF2-40B4-BE49-F238E27FC236}">
                <a16:creationId xmlns:a16="http://schemas.microsoft.com/office/drawing/2014/main" id="{1DB7ADB2-66DF-747F-9E59-773E714DFE99}"/>
              </a:ext>
            </a:extLst>
          </p:cNvPr>
          <p:cNvSpPr>
            <a:spLocks noRot="1" noChangeArrowheads="1" noTextEdit="1"/>
          </p:cNvSpPr>
          <p:nvPr>
            <p:ph type="sldImg"/>
          </p:nvPr>
        </p:nvSpPr>
        <p:spPr>
          <a:ln/>
        </p:spPr>
      </p:sp>
      <p:sp>
        <p:nvSpPr>
          <p:cNvPr id="369667" name="Rectangle 3">
            <a:extLst>
              <a:ext uri="{FF2B5EF4-FFF2-40B4-BE49-F238E27FC236}">
                <a16:creationId xmlns:a16="http://schemas.microsoft.com/office/drawing/2014/main" id="{BDDA283E-CC59-45D4-5052-78DA18B777C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FFA4558-4331-917B-0644-0CB81AB76747}"/>
              </a:ext>
            </a:extLst>
          </p:cNvPr>
          <p:cNvSpPr>
            <a:spLocks noGrp="1" noChangeArrowheads="1"/>
          </p:cNvSpPr>
          <p:nvPr>
            <p:ph type="sldNum" sz="quarter" idx="5"/>
          </p:nvPr>
        </p:nvSpPr>
        <p:spPr>
          <a:ln/>
        </p:spPr>
        <p:txBody>
          <a:bodyPr/>
          <a:lstStyle/>
          <a:p>
            <a:fld id="{DD441337-671D-44D0-A2B6-5776E9260F61}" type="slidenum">
              <a:rPr lang="en-US" altLang="en-US"/>
              <a:pPr/>
              <a:t>34</a:t>
            </a:fld>
            <a:endParaRPr lang="en-US" altLang="en-US"/>
          </a:p>
        </p:txBody>
      </p:sp>
      <p:sp>
        <p:nvSpPr>
          <p:cNvPr id="370690" name="Rectangle 2">
            <a:extLst>
              <a:ext uri="{FF2B5EF4-FFF2-40B4-BE49-F238E27FC236}">
                <a16:creationId xmlns:a16="http://schemas.microsoft.com/office/drawing/2014/main" id="{DF63E38A-87C6-678E-A30A-0FB3C04A0BAA}"/>
              </a:ext>
            </a:extLst>
          </p:cNvPr>
          <p:cNvSpPr>
            <a:spLocks noRot="1" noChangeArrowheads="1" noTextEdit="1"/>
          </p:cNvSpPr>
          <p:nvPr>
            <p:ph type="sldImg"/>
          </p:nvPr>
        </p:nvSpPr>
        <p:spPr>
          <a:ln/>
        </p:spPr>
      </p:sp>
      <p:sp>
        <p:nvSpPr>
          <p:cNvPr id="370691" name="Rectangle 3">
            <a:extLst>
              <a:ext uri="{FF2B5EF4-FFF2-40B4-BE49-F238E27FC236}">
                <a16:creationId xmlns:a16="http://schemas.microsoft.com/office/drawing/2014/main" id="{77B0ADED-EF76-720D-435A-D6671AE30D3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1A1C06F-94A4-3EAF-19C4-91341D29363B}"/>
              </a:ext>
            </a:extLst>
          </p:cNvPr>
          <p:cNvSpPr>
            <a:spLocks noGrp="1" noChangeArrowheads="1"/>
          </p:cNvSpPr>
          <p:nvPr>
            <p:ph type="sldNum" sz="quarter" idx="5"/>
          </p:nvPr>
        </p:nvSpPr>
        <p:spPr>
          <a:ln/>
        </p:spPr>
        <p:txBody>
          <a:bodyPr/>
          <a:lstStyle/>
          <a:p>
            <a:fld id="{C91B2A87-C1F5-4775-8F5F-03F87EBCAAC7}" type="slidenum">
              <a:rPr lang="en-US" altLang="en-US"/>
              <a:pPr/>
              <a:t>35</a:t>
            </a:fld>
            <a:endParaRPr lang="en-US" altLang="en-US"/>
          </a:p>
        </p:txBody>
      </p:sp>
      <p:sp>
        <p:nvSpPr>
          <p:cNvPr id="371714" name="Rectangle 2">
            <a:extLst>
              <a:ext uri="{FF2B5EF4-FFF2-40B4-BE49-F238E27FC236}">
                <a16:creationId xmlns:a16="http://schemas.microsoft.com/office/drawing/2014/main" id="{AF6FD755-190F-085A-3823-AA342BD61A0C}"/>
              </a:ext>
            </a:extLst>
          </p:cNvPr>
          <p:cNvSpPr>
            <a:spLocks noRot="1" noChangeArrowheads="1" noTextEdit="1"/>
          </p:cNvSpPr>
          <p:nvPr>
            <p:ph type="sldImg"/>
          </p:nvPr>
        </p:nvSpPr>
        <p:spPr>
          <a:ln/>
        </p:spPr>
      </p:sp>
      <p:sp>
        <p:nvSpPr>
          <p:cNvPr id="371715" name="Rectangle 3">
            <a:extLst>
              <a:ext uri="{FF2B5EF4-FFF2-40B4-BE49-F238E27FC236}">
                <a16:creationId xmlns:a16="http://schemas.microsoft.com/office/drawing/2014/main" id="{185465FD-4D4C-67BA-619E-96210C73456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F6B11F7-15CB-3C5A-CA98-95DD293AB27F}"/>
              </a:ext>
            </a:extLst>
          </p:cNvPr>
          <p:cNvSpPr>
            <a:spLocks noGrp="1" noChangeArrowheads="1"/>
          </p:cNvSpPr>
          <p:nvPr>
            <p:ph type="sldNum" sz="quarter" idx="5"/>
          </p:nvPr>
        </p:nvSpPr>
        <p:spPr>
          <a:ln/>
        </p:spPr>
        <p:txBody>
          <a:bodyPr/>
          <a:lstStyle/>
          <a:p>
            <a:fld id="{8351C24A-78E2-480C-BDC5-1956AF6F4BBB}" type="slidenum">
              <a:rPr lang="en-US" altLang="en-US"/>
              <a:pPr/>
              <a:t>36</a:t>
            </a:fld>
            <a:endParaRPr lang="en-US" altLang="en-US"/>
          </a:p>
        </p:txBody>
      </p:sp>
      <p:sp>
        <p:nvSpPr>
          <p:cNvPr id="372738" name="Rectangle 2">
            <a:extLst>
              <a:ext uri="{FF2B5EF4-FFF2-40B4-BE49-F238E27FC236}">
                <a16:creationId xmlns:a16="http://schemas.microsoft.com/office/drawing/2014/main" id="{CC17972E-008F-B95A-8D07-DBB92B7852E9}"/>
              </a:ext>
            </a:extLst>
          </p:cNvPr>
          <p:cNvSpPr>
            <a:spLocks noRot="1" noChangeArrowheads="1" noTextEdit="1"/>
          </p:cNvSpPr>
          <p:nvPr>
            <p:ph type="sldImg"/>
          </p:nvPr>
        </p:nvSpPr>
        <p:spPr>
          <a:ln/>
        </p:spPr>
      </p:sp>
      <p:sp>
        <p:nvSpPr>
          <p:cNvPr id="372739" name="Rectangle 3">
            <a:extLst>
              <a:ext uri="{FF2B5EF4-FFF2-40B4-BE49-F238E27FC236}">
                <a16:creationId xmlns:a16="http://schemas.microsoft.com/office/drawing/2014/main" id="{E5746F06-685C-1DB9-9957-AEB0A038CF6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0DA856F-E589-1C96-E329-29111CE7040A}"/>
              </a:ext>
            </a:extLst>
          </p:cNvPr>
          <p:cNvSpPr>
            <a:spLocks noGrp="1" noChangeArrowheads="1"/>
          </p:cNvSpPr>
          <p:nvPr>
            <p:ph type="sldNum" sz="quarter" idx="5"/>
          </p:nvPr>
        </p:nvSpPr>
        <p:spPr>
          <a:ln/>
        </p:spPr>
        <p:txBody>
          <a:bodyPr/>
          <a:lstStyle/>
          <a:p>
            <a:fld id="{D1EC40A8-854F-4A02-AFE3-4E315C13AD83}" type="slidenum">
              <a:rPr lang="en-US" altLang="en-US"/>
              <a:pPr/>
              <a:t>37</a:t>
            </a:fld>
            <a:endParaRPr lang="en-US" altLang="en-US"/>
          </a:p>
        </p:txBody>
      </p:sp>
      <p:sp>
        <p:nvSpPr>
          <p:cNvPr id="373762" name="Rectangle 2">
            <a:extLst>
              <a:ext uri="{FF2B5EF4-FFF2-40B4-BE49-F238E27FC236}">
                <a16:creationId xmlns:a16="http://schemas.microsoft.com/office/drawing/2014/main" id="{5E56CFFC-588B-742E-0ADC-ACBD58D74D2C}"/>
              </a:ext>
            </a:extLst>
          </p:cNvPr>
          <p:cNvSpPr>
            <a:spLocks noRot="1" noChangeArrowheads="1" noTextEdit="1"/>
          </p:cNvSpPr>
          <p:nvPr>
            <p:ph type="sldImg"/>
          </p:nvPr>
        </p:nvSpPr>
        <p:spPr>
          <a:ln/>
        </p:spPr>
      </p:sp>
      <p:sp>
        <p:nvSpPr>
          <p:cNvPr id="373763" name="Rectangle 3">
            <a:extLst>
              <a:ext uri="{FF2B5EF4-FFF2-40B4-BE49-F238E27FC236}">
                <a16:creationId xmlns:a16="http://schemas.microsoft.com/office/drawing/2014/main" id="{796BCE0F-99BC-D132-2D57-D2FBEA2D64E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8F601F6-6AD5-AE68-D2AD-D9360E3CD2F6}"/>
              </a:ext>
            </a:extLst>
          </p:cNvPr>
          <p:cNvSpPr>
            <a:spLocks noGrp="1" noChangeArrowheads="1"/>
          </p:cNvSpPr>
          <p:nvPr>
            <p:ph type="sldNum" sz="quarter" idx="5"/>
          </p:nvPr>
        </p:nvSpPr>
        <p:spPr>
          <a:ln/>
        </p:spPr>
        <p:txBody>
          <a:bodyPr/>
          <a:lstStyle/>
          <a:p>
            <a:fld id="{38F0EA08-8CC9-41AC-95D0-BEDBA3615EAA}" type="slidenum">
              <a:rPr lang="en-US" altLang="en-US"/>
              <a:pPr/>
              <a:t>38</a:t>
            </a:fld>
            <a:endParaRPr lang="en-US" altLang="en-US"/>
          </a:p>
        </p:txBody>
      </p:sp>
      <p:sp>
        <p:nvSpPr>
          <p:cNvPr id="374786" name="Rectangle 2">
            <a:extLst>
              <a:ext uri="{FF2B5EF4-FFF2-40B4-BE49-F238E27FC236}">
                <a16:creationId xmlns:a16="http://schemas.microsoft.com/office/drawing/2014/main" id="{039A40EA-C6D9-F948-C176-9EE3D1925EC2}"/>
              </a:ext>
            </a:extLst>
          </p:cNvPr>
          <p:cNvSpPr>
            <a:spLocks noRot="1" noChangeArrowheads="1" noTextEdit="1"/>
          </p:cNvSpPr>
          <p:nvPr>
            <p:ph type="sldImg"/>
          </p:nvPr>
        </p:nvSpPr>
        <p:spPr>
          <a:ln/>
        </p:spPr>
      </p:sp>
      <p:sp>
        <p:nvSpPr>
          <p:cNvPr id="374787" name="Rectangle 3">
            <a:extLst>
              <a:ext uri="{FF2B5EF4-FFF2-40B4-BE49-F238E27FC236}">
                <a16:creationId xmlns:a16="http://schemas.microsoft.com/office/drawing/2014/main" id="{7AC7C0C5-8684-0663-0966-DA3BA688AB0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D59D0CC-273F-006F-77BD-EBF13475532C}"/>
              </a:ext>
            </a:extLst>
          </p:cNvPr>
          <p:cNvSpPr>
            <a:spLocks noGrp="1" noChangeArrowheads="1"/>
          </p:cNvSpPr>
          <p:nvPr>
            <p:ph type="sldNum" sz="quarter" idx="5"/>
          </p:nvPr>
        </p:nvSpPr>
        <p:spPr>
          <a:ln/>
        </p:spPr>
        <p:txBody>
          <a:bodyPr/>
          <a:lstStyle/>
          <a:p>
            <a:fld id="{20A1B654-9DDC-4B0E-82D8-9298B3B76345}" type="slidenum">
              <a:rPr lang="en-US" altLang="en-US"/>
              <a:pPr/>
              <a:t>39</a:t>
            </a:fld>
            <a:endParaRPr lang="en-US" altLang="en-US"/>
          </a:p>
        </p:txBody>
      </p:sp>
      <p:sp>
        <p:nvSpPr>
          <p:cNvPr id="375810" name="Rectangle 2">
            <a:extLst>
              <a:ext uri="{FF2B5EF4-FFF2-40B4-BE49-F238E27FC236}">
                <a16:creationId xmlns:a16="http://schemas.microsoft.com/office/drawing/2014/main" id="{AC7EE96B-1D50-A78D-74BA-A35C97E454BE}"/>
              </a:ext>
            </a:extLst>
          </p:cNvPr>
          <p:cNvSpPr>
            <a:spLocks noRot="1" noChangeArrowheads="1" noTextEdit="1"/>
          </p:cNvSpPr>
          <p:nvPr>
            <p:ph type="sldImg"/>
          </p:nvPr>
        </p:nvSpPr>
        <p:spPr>
          <a:ln/>
        </p:spPr>
      </p:sp>
      <p:sp>
        <p:nvSpPr>
          <p:cNvPr id="375811" name="Rectangle 3">
            <a:extLst>
              <a:ext uri="{FF2B5EF4-FFF2-40B4-BE49-F238E27FC236}">
                <a16:creationId xmlns:a16="http://schemas.microsoft.com/office/drawing/2014/main" id="{3BB158E8-AE40-3F22-0662-D6F99D062E4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3F2DE2C-B6ED-2DD5-B855-B456D680C3FE}"/>
              </a:ext>
            </a:extLst>
          </p:cNvPr>
          <p:cNvSpPr>
            <a:spLocks noGrp="1" noChangeArrowheads="1"/>
          </p:cNvSpPr>
          <p:nvPr>
            <p:ph type="sldNum" sz="quarter" idx="5"/>
          </p:nvPr>
        </p:nvSpPr>
        <p:spPr>
          <a:ln/>
        </p:spPr>
        <p:txBody>
          <a:bodyPr/>
          <a:lstStyle/>
          <a:p>
            <a:fld id="{806272C9-6547-4B47-B14B-A651EF3AF841}" type="slidenum">
              <a:rPr lang="en-US" altLang="en-US"/>
              <a:pPr/>
              <a:t>4</a:t>
            </a:fld>
            <a:endParaRPr lang="en-US" altLang="en-US"/>
          </a:p>
        </p:txBody>
      </p:sp>
      <p:sp>
        <p:nvSpPr>
          <p:cNvPr id="339970" name="Rectangle 2">
            <a:extLst>
              <a:ext uri="{FF2B5EF4-FFF2-40B4-BE49-F238E27FC236}">
                <a16:creationId xmlns:a16="http://schemas.microsoft.com/office/drawing/2014/main" id="{1DCBE97E-E035-B378-3745-B78011E50C48}"/>
              </a:ext>
            </a:extLst>
          </p:cNvPr>
          <p:cNvSpPr>
            <a:spLocks noRot="1" noChangeArrowheads="1" noTextEdit="1"/>
          </p:cNvSpPr>
          <p:nvPr>
            <p:ph type="sldImg"/>
          </p:nvPr>
        </p:nvSpPr>
        <p:spPr>
          <a:ln/>
        </p:spPr>
      </p:sp>
      <p:sp>
        <p:nvSpPr>
          <p:cNvPr id="339971" name="Rectangle 3">
            <a:extLst>
              <a:ext uri="{FF2B5EF4-FFF2-40B4-BE49-F238E27FC236}">
                <a16:creationId xmlns:a16="http://schemas.microsoft.com/office/drawing/2014/main" id="{ACE83D0D-437E-C988-CFF2-0F7D313C4A4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67D8633-45A1-B840-EBFA-BCC87CA0FA06}"/>
              </a:ext>
            </a:extLst>
          </p:cNvPr>
          <p:cNvSpPr>
            <a:spLocks noGrp="1" noChangeArrowheads="1"/>
          </p:cNvSpPr>
          <p:nvPr>
            <p:ph type="sldNum" sz="quarter" idx="5"/>
          </p:nvPr>
        </p:nvSpPr>
        <p:spPr>
          <a:ln/>
        </p:spPr>
        <p:txBody>
          <a:bodyPr/>
          <a:lstStyle/>
          <a:p>
            <a:fld id="{61C3FD73-9D26-422A-9261-21FA16931E88}" type="slidenum">
              <a:rPr lang="en-US" altLang="en-US"/>
              <a:pPr/>
              <a:t>40</a:t>
            </a:fld>
            <a:endParaRPr lang="en-US" altLang="en-US"/>
          </a:p>
        </p:txBody>
      </p:sp>
      <p:sp>
        <p:nvSpPr>
          <p:cNvPr id="376834" name="Rectangle 2">
            <a:extLst>
              <a:ext uri="{FF2B5EF4-FFF2-40B4-BE49-F238E27FC236}">
                <a16:creationId xmlns:a16="http://schemas.microsoft.com/office/drawing/2014/main" id="{34FF58D3-03CC-058F-5305-D69B488D0637}"/>
              </a:ext>
            </a:extLst>
          </p:cNvPr>
          <p:cNvSpPr>
            <a:spLocks noRot="1" noChangeArrowheads="1" noTextEdit="1"/>
          </p:cNvSpPr>
          <p:nvPr>
            <p:ph type="sldImg"/>
          </p:nvPr>
        </p:nvSpPr>
        <p:spPr>
          <a:ln/>
        </p:spPr>
      </p:sp>
      <p:sp>
        <p:nvSpPr>
          <p:cNvPr id="376835" name="Rectangle 3">
            <a:extLst>
              <a:ext uri="{FF2B5EF4-FFF2-40B4-BE49-F238E27FC236}">
                <a16:creationId xmlns:a16="http://schemas.microsoft.com/office/drawing/2014/main" id="{1B5B6655-2A0C-5C47-6BF9-13AEC5807D5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B3A4385-53DB-4C4E-E79E-8791C6A3A234}"/>
              </a:ext>
            </a:extLst>
          </p:cNvPr>
          <p:cNvSpPr>
            <a:spLocks noGrp="1" noChangeArrowheads="1"/>
          </p:cNvSpPr>
          <p:nvPr>
            <p:ph type="sldNum" sz="quarter" idx="5"/>
          </p:nvPr>
        </p:nvSpPr>
        <p:spPr>
          <a:ln/>
        </p:spPr>
        <p:txBody>
          <a:bodyPr/>
          <a:lstStyle/>
          <a:p>
            <a:fld id="{560CDE13-49BF-4A76-B042-9BD4F40225DD}" type="slidenum">
              <a:rPr lang="en-US" altLang="en-US"/>
              <a:pPr/>
              <a:t>41</a:t>
            </a:fld>
            <a:endParaRPr lang="en-US" altLang="en-US"/>
          </a:p>
        </p:txBody>
      </p:sp>
      <p:sp>
        <p:nvSpPr>
          <p:cNvPr id="378882" name="Rectangle 2">
            <a:extLst>
              <a:ext uri="{FF2B5EF4-FFF2-40B4-BE49-F238E27FC236}">
                <a16:creationId xmlns:a16="http://schemas.microsoft.com/office/drawing/2014/main" id="{7BE165A8-1481-0245-20E0-77CF92AD32B0}"/>
              </a:ext>
            </a:extLst>
          </p:cNvPr>
          <p:cNvSpPr>
            <a:spLocks noRot="1" noChangeArrowheads="1" noTextEdit="1"/>
          </p:cNvSpPr>
          <p:nvPr>
            <p:ph type="sldImg"/>
          </p:nvPr>
        </p:nvSpPr>
        <p:spPr>
          <a:xfrm>
            <a:off x="1144588" y="685800"/>
            <a:ext cx="4572000" cy="3429000"/>
          </a:xfrm>
          <a:ln/>
        </p:spPr>
      </p:sp>
      <p:sp>
        <p:nvSpPr>
          <p:cNvPr id="378883" name="Rectangle 3">
            <a:extLst>
              <a:ext uri="{FF2B5EF4-FFF2-40B4-BE49-F238E27FC236}">
                <a16:creationId xmlns:a16="http://schemas.microsoft.com/office/drawing/2014/main" id="{629B0981-7C53-5018-BF18-44C703CC6CC5}"/>
              </a:ext>
            </a:extLst>
          </p:cNvPr>
          <p:cNvSpPr>
            <a:spLocks noGrp="1" noChangeArrowheads="1"/>
          </p:cNvSpPr>
          <p:nvPr>
            <p:ph type="body" idx="1"/>
          </p:nvPr>
        </p:nvSpPr>
        <p:spPr>
          <a:xfrm>
            <a:off x="914400" y="4343400"/>
            <a:ext cx="5029200" cy="4114800"/>
          </a:xfrm>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E3E7280-0221-591A-BE59-DB4E7D999D6B}"/>
              </a:ext>
            </a:extLst>
          </p:cNvPr>
          <p:cNvSpPr>
            <a:spLocks noGrp="1" noChangeArrowheads="1"/>
          </p:cNvSpPr>
          <p:nvPr>
            <p:ph type="sldNum" sz="quarter" idx="5"/>
          </p:nvPr>
        </p:nvSpPr>
        <p:spPr>
          <a:ln/>
        </p:spPr>
        <p:txBody>
          <a:bodyPr/>
          <a:lstStyle/>
          <a:p>
            <a:fld id="{6F69F1A8-EF41-42DC-B7AB-8E390EB36F62}" type="slidenum">
              <a:rPr lang="en-US" altLang="en-US"/>
              <a:pPr/>
              <a:t>5</a:t>
            </a:fld>
            <a:endParaRPr lang="en-US" altLang="en-US"/>
          </a:p>
        </p:txBody>
      </p:sp>
      <p:sp>
        <p:nvSpPr>
          <p:cNvPr id="340994" name="Rectangle 2">
            <a:extLst>
              <a:ext uri="{FF2B5EF4-FFF2-40B4-BE49-F238E27FC236}">
                <a16:creationId xmlns:a16="http://schemas.microsoft.com/office/drawing/2014/main" id="{A498871D-E128-E02A-3622-05B6F92FEBA9}"/>
              </a:ext>
            </a:extLst>
          </p:cNvPr>
          <p:cNvSpPr>
            <a:spLocks noRot="1" noChangeArrowheads="1" noTextEdit="1"/>
          </p:cNvSpPr>
          <p:nvPr>
            <p:ph type="sldImg"/>
          </p:nvPr>
        </p:nvSpPr>
        <p:spPr>
          <a:ln/>
        </p:spPr>
      </p:sp>
      <p:sp>
        <p:nvSpPr>
          <p:cNvPr id="340995" name="Rectangle 3">
            <a:extLst>
              <a:ext uri="{FF2B5EF4-FFF2-40B4-BE49-F238E27FC236}">
                <a16:creationId xmlns:a16="http://schemas.microsoft.com/office/drawing/2014/main" id="{6847823A-9383-8200-8E8D-E4C87340A8B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1F984C6-294A-EEA4-8471-1988C5329CC3}"/>
              </a:ext>
            </a:extLst>
          </p:cNvPr>
          <p:cNvSpPr>
            <a:spLocks noGrp="1" noChangeArrowheads="1"/>
          </p:cNvSpPr>
          <p:nvPr>
            <p:ph type="sldNum" sz="quarter" idx="5"/>
          </p:nvPr>
        </p:nvSpPr>
        <p:spPr>
          <a:ln/>
        </p:spPr>
        <p:txBody>
          <a:bodyPr/>
          <a:lstStyle/>
          <a:p>
            <a:fld id="{0EE60D90-DF74-4038-B30F-99564FBDDFA8}" type="slidenum">
              <a:rPr lang="en-US" altLang="en-US"/>
              <a:pPr/>
              <a:t>6</a:t>
            </a:fld>
            <a:endParaRPr lang="en-US" altLang="en-US"/>
          </a:p>
        </p:txBody>
      </p:sp>
      <p:sp>
        <p:nvSpPr>
          <p:cNvPr id="342018" name="Rectangle 2">
            <a:extLst>
              <a:ext uri="{FF2B5EF4-FFF2-40B4-BE49-F238E27FC236}">
                <a16:creationId xmlns:a16="http://schemas.microsoft.com/office/drawing/2014/main" id="{B550BFD1-3F7B-EED7-5DFB-0F19B312808B}"/>
              </a:ext>
            </a:extLst>
          </p:cNvPr>
          <p:cNvSpPr>
            <a:spLocks noRot="1" noChangeArrowheads="1" noTextEdit="1"/>
          </p:cNvSpPr>
          <p:nvPr>
            <p:ph type="sldImg"/>
          </p:nvPr>
        </p:nvSpPr>
        <p:spPr>
          <a:ln/>
        </p:spPr>
      </p:sp>
      <p:sp>
        <p:nvSpPr>
          <p:cNvPr id="342019" name="Rectangle 3">
            <a:extLst>
              <a:ext uri="{FF2B5EF4-FFF2-40B4-BE49-F238E27FC236}">
                <a16:creationId xmlns:a16="http://schemas.microsoft.com/office/drawing/2014/main" id="{B4B81CD6-C958-C7CA-AB7C-8C13A5D6E16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9FB6CC4-4022-C671-6079-E660F3E63E78}"/>
              </a:ext>
            </a:extLst>
          </p:cNvPr>
          <p:cNvSpPr>
            <a:spLocks noGrp="1" noChangeArrowheads="1"/>
          </p:cNvSpPr>
          <p:nvPr>
            <p:ph type="sldNum" sz="quarter" idx="5"/>
          </p:nvPr>
        </p:nvSpPr>
        <p:spPr>
          <a:ln/>
        </p:spPr>
        <p:txBody>
          <a:bodyPr/>
          <a:lstStyle/>
          <a:p>
            <a:fld id="{41B6699E-2BC7-4F85-8C7E-E0B1B2481B88}" type="slidenum">
              <a:rPr lang="en-US" altLang="en-US"/>
              <a:pPr/>
              <a:t>7</a:t>
            </a:fld>
            <a:endParaRPr lang="en-US" altLang="en-US"/>
          </a:p>
        </p:txBody>
      </p:sp>
      <p:sp>
        <p:nvSpPr>
          <p:cNvPr id="343042" name="Rectangle 2">
            <a:extLst>
              <a:ext uri="{FF2B5EF4-FFF2-40B4-BE49-F238E27FC236}">
                <a16:creationId xmlns:a16="http://schemas.microsoft.com/office/drawing/2014/main" id="{4B94D96C-EC20-49E1-6054-93A276B63331}"/>
              </a:ext>
            </a:extLst>
          </p:cNvPr>
          <p:cNvSpPr>
            <a:spLocks noRot="1" noChangeArrowheads="1" noTextEdit="1"/>
          </p:cNvSpPr>
          <p:nvPr>
            <p:ph type="sldImg"/>
          </p:nvPr>
        </p:nvSpPr>
        <p:spPr>
          <a:ln/>
        </p:spPr>
      </p:sp>
      <p:sp>
        <p:nvSpPr>
          <p:cNvPr id="343043" name="Rectangle 3">
            <a:extLst>
              <a:ext uri="{FF2B5EF4-FFF2-40B4-BE49-F238E27FC236}">
                <a16:creationId xmlns:a16="http://schemas.microsoft.com/office/drawing/2014/main" id="{00DBC183-EAA0-5762-B32E-D52F3B36E35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3052E11-D434-76D5-F5A7-6DEA72EE967D}"/>
              </a:ext>
            </a:extLst>
          </p:cNvPr>
          <p:cNvSpPr>
            <a:spLocks noGrp="1" noChangeArrowheads="1"/>
          </p:cNvSpPr>
          <p:nvPr>
            <p:ph type="sldNum" sz="quarter" idx="5"/>
          </p:nvPr>
        </p:nvSpPr>
        <p:spPr>
          <a:ln/>
        </p:spPr>
        <p:txBody>
          <a:bodyPr/>
          <a:lstStyle/>
          <a:p>
            <a:fld id="{ED59A2EC-54CD-4AC8-ABDD-4489ECA7C27D}" type="slidenum">
              <a:rPr lang="en-US" altLang="en-US"/>
              <a:pPr/>
              <a:t>8</a:t>
            </a:fld>
            <a:endParaRPr lang="en-US" altLang="en-US"/>
          </a:p>
        </p:txBody>
      </p:sp>
      <p:sp>
        <p:nvSpPr>
          <p:cNvPr id="344066" name="Rectangle 2">
            <a:extLst>
              <a:ext uri="{FF2B5EF4-FFF2-40B4-BE49-F238E27FC236}">
                <a16:creationId xmlns:a16="http://schemas.microsoft.com/office/drawing/2014/main" id="{BC5E2E13-7C7D-6AB4-A0A6-782062F1CCA6}"/>
              </a:ext>
            </a:extLst>
          </p:cNvPr>
          <p:cNvSpPr>
            <a:spLocks noRot="1" noChangeArrowheads="1" noTextEdit="1"/>
          </p:cNvSpPr>
          <p:nvPr>
            <p:ph type="sldImg"/>
          </p:nvPr>
        </p:nvSpPr>
        <p:spPr>
          <a:ln/>
        </p:spPr>
      </p:sp>
      <p:sp>
        <p:nvSpPr>
          <p:cNvPr id="344067" name="Rectangle 3">
            <a:extLst>
              <a:ext uri="{FF2B5EF4-FFF2-40B4-BE49-F238E27FC236}">
                <a16:creationId xmlns:a16="http://schemas.microsoft.com/office/drawing/2014/main" id="{3D57BB90-606B-E59F-9130-D858FA1FE5E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65C0A8F-4040-32DC-2EB0-8AC74775D988}"/>
              </a:ext>
            </a:extLst>
          </p:cNvPr>
          <p:cNvSpPr>
            <a:spLocks noGrp="1" noChangeArrowheads="1"/>
          </p:cNvSpPr>
          <p:nvPr>
            <p:ph type="sldNum" sz="quarter" idx="5"/>
          </p:nvPr>
        </p:nvSpPr>
        <p:spPr>
          <a:ln/>
        </p:spPr>
        <p:txBody>
          <a:bodyPr/>
          <a:lstStyle/>
          <a:p>
            <a:fld id="{A549A1D4-F1CF-4B9D-B641-A03A6739DD04}" type="slidenum">
              <a:rPr lang="en-US" altLang="en-US"/>
              <a:pPr/>
              <a:t>9</a:t>
            </a:fld>
            <a:endParaRPr lang="en-US" altLang="en-US"/>
          </a:p>
        </p:txBody>
      </p:sp>
      <p:sp>
        <p:nvSpPr>
          <p:cNvPr id="345090" name="Rectangle 2">
            <a:extLst>
              <a:ext uri="{FF2B5EF4-FFF2-40B4-BE49-F238E27FC236}">
                <a16:creationId xmlns:a16="http://schemas.microsoft.com/office/drawing/2014/main" id="{3177A002-698E-4FAA-FF70-45A41BDF1556}"/>
              </a:ext>
            </a:extLst>
          </p:cNvPr>
          <p:cNvSpPr>
            <a:spLocks noRot="1" noChangeArrowheads="1" noTextEdit="1"/>
          </p:cNvSpPr>
          <p:nvPr>
            <p:ph type="sldImg"/>
          </p:nvPr>
        </p:nvSpPr>
        <p:spPr>
          <a:ln/>
        </p:spPr>
      </p:sp>
      <p:sp>
        <p:nvSpPr>
          <p:cNvPr id="345091" name="Rectangle 3">
            <a:extLst>
              <a:ext uri="{FF2B5EF4-FFF2-40B4-BE49-F238E27FC236}">
                <a16:creationId xmlns:a16="http://schemas.microsoft.com/office/drawing/2014/main" id="{739B0574-51C8-5E95-06BE-4CA5CD98B0F0}"/>
              </a:ext>
            </a:extLst>
          </p:cNvPr>
          <p:cNvSpPr>
            <a:spLocks noGrp="1" noChangeArrowheads="1"/>
          </p:cNvSpPr>
          <p:nvPr>
            <p:ph type="body" idx="1"/>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C016-203C-99D7-B238-4A82C9A2096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162C007-1E5E-1657-0E68-8EB17823472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57C6C98-04CE-17A9-078D-43934BB7A1F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A8685C1-EF28-CB63-10A8-2158A760FD9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3224EEB-6138-09A4-35A5-C199E860175F}"/>
              </a:ext>
            </a:extLst>
          </p:cNvPr>
          <p:cNvSpPr>
            <a:spLocks noGrp="1"/>
          </p:cNvSpPr>
          <p:nvPr>
            <p:ph type="sldNum" sz="quarter" idx="12"/>
          </p:nvPr>
        </p:nvSpPr>
        <p:spPr/>
        <p:txBody>
          <a:bodyPr/>
          <a:lstStyle>
            <a:lvl1pPr>
              <a:defRPr/>
            </a:lvl1pPr>
          </a:lstStyle>
          <a:p>
            <a:fld id="{AFB26126-2E31-4A2A-AE75-1C5517F3DD35}" type="slidenum">
              <a:rPr lang="en-US" altLang="en-US"/>
              <a:pPr/>
              <a:t>‹#›</a:t>
            </a:fld>
            <a:endParaRPr lang="en-US" altLang="en-US"/>
          </a:p>
        </p:txBody>
      </p:sp>
    </p:spTree>
    <p:extLst>
      <p:ext uri="{BB962C8B-B14F-4D97-AF65-F5344CB8AC3E}">
        <p14:creationId xmlns:p14="http://schemas.microsoft.com/office/powerpoint/2010/main" val="116613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8B74F-6050-54E1-7632-47620498D5A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8E1A6C-0229-4027-DB4B-2F5C14C80D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6CD264-00C7-E814-4F6D-461E1CA36C8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80EA8F8-E4E0-33B7-F5C4-34D2484F6D1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42DE6A1-90DB-F70B-A18F-FEE9F2BF2FFE}"/>
              </a:ext>
            </a:extLst>
          </p:cNvPr>
          <p:cNvSpPr>
            <a:spLocks noGrp="1"/>
          </p:cNvSpPr>
          <p:nvPr>
            <p:ph type="sldNum" sz="quarter" idx="12"/>
          </p:nvPr>
        </p:nvSpPr>
        <p:spPr/>
        <p:txBody>
          <a:bodyPr/>
          <a:lstStyle>
            <a:lvl1pPr>
              <a:defRPr/>
            </a:lvl1pPr>
          </a:lstStyle>
          <a:p>
            <a:fld id="{9749F92E-2110-490E-ACFF-53F1EA2191AC}" type="slidenum">
              <a:rPr lang="en-US" altLang="en-US"/>
              <a:pPr/>
              <a:t>‹#›</a:t>
            </a:fld>
            <a:endParaRPr lang="en-US" altLang="en-US"/>
          </a:p>
        </p:txBody>
      </p:sp>
    </p:spTree>
    <p:extLst>
      <p:ext uri="{BB962C8B-B14F-4D97-AF65-F5344CB8AC3E}">
        <p14:creationId xmlns:p14="http://schemas.microsoft.com/office/powerpoint/2010/main" val="1400708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A5EC48-FBB9-B9EA-379E-A90212ED85FD}"/>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F75432-8F20-EAC5-8F7C-EF5A0392733F}"/>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DE2B82-CA39-1DDC-6471-67D0CEB1A63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68F4F91-5329-910C-74C1-01F449A0C55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453E677-8DF7-58F8-EAF4-457611E31D79}"/>
              </a:ext>
            </a:extLst>
          </p:cNvPr>
          <p:cNvSpPr>
            <a:spLocks noGrp="1"/>
          </p:cNvSpPr>
          <p:nvPr>
            <p:ph type="sldNum" sz="quarter" idx="12"/>
          </p:nvPr>
        </p:nvSpPr>
        <p:spPr/>
        <p:txBody>
          <a:bodyPr/>
          <a:lstStyle>
            <a:lvl1pPr>
              <a:defRPr/>
            </a:lvl1pPr>
          </a:lstStyle>
          <a:p>
            <a:fld id="{48B6095B-C38E-437D-85C9-33FCC828D4BB}" type="slidenum">
              <a:rPr lang="en-US" altLang="en-US"/>
              <a:pPr/>
              <a:t>‹#›</a:t>
            </a:fld>
            <a:endParaRPr lang="en-US" altLang="en-US"/>
          </a:p>
        </p:txBody>
      </p:sp>
    </p:spTree>
    <p:extLst>
      <p:ext uri="{BB962C8B-B14F-4D97-AF65-F5344CB8AC3E}">
        <p14:creationId xmlns:p14="http://schemas.microsoft.com/office/powerpoint/2010/main" val="1276817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36618-FFDB-1D80-0AEE-55705AA458F6}"/>
              </a:ext>
            </a:extLst>
          </p:cNvPr>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C87A4CE-DA45-1398-E81D-7AAA8FD07744}"/>
              </a:ext>
            </a:extLst>
          </p:cNvPr>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D5CCF2F-389A-0C2C-D7D0-E9B5A340A113}"/>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0D53C13-D35A-1B8B-58E3-68CF92AE8CF1}"/>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471A9ED-5F0F-6EB9-1CCF-A7A176BE7EB8}"/>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5B90763-21D6-03AB-A682-729EF4F31DC0}"/>
              </a:ext>
            </a:extLst>
          </p:cNvPr>
          <p:cNvSpPr>
            <a:spLocks noGrp="1"/>
          </p:cNvSpPr>
          <p:nvPr>
            <p:ph type="sldNum" sz="quarter" idx="12"/>
          </p:nvPr>
        </p:nvSpPr>
        <p:spPr>
          <a:xfrm>
            <a:off x="6553200" y="6245225"/>
            <a:ext cx="2133600" cy="476250"/>
          </a:xfrm>
        </p:spPr>
        <p:txBody>
          <a:bodyPr/>
          <a:lstStyle>
            <a:lvl1pPr>
              <a:defRPr/>
            </a:lvl1pPr>
          </a:lstStyle>
          <a:p>
            <a:fld id="{C983A613-DE6A-4893-95B1-64661DB316E5}" type="slidenum">
              <a:rPr lang="en-US" altLang="en-US"/>
              <a:pPr/>
              <a:t>‹#›</a:t>
            </a:fld>
            <a:endParaRPr lang="en-US" altLang="en-US"/>
          </a:p>
        </p:txBody>
      </p:sp>
    </p:spTree>
    <p:extLst>
      <p:ext uri="{BB962C8B-B14F-4D97-AF65-F5344CB8AC3E}">
        <p14:creationId xmlns:p14="http://schemas.microsoft.com/office/powerpoint/2010/main" val="4260443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2A707-9E5D-69EE-AE6F-AEBAD02362B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F6D870-0C8C-01B4-96E3-0D6BEC7A39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43145-EA56-65AF-568E-C27748B409E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9CE089A-C7A6-5B81-7A63-5851DE5AC47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D0B1D88-2FE0-5B5A-EA37-C399DD2F3F20}"/>
              </a:ext>
            </a:extLst>
          </p:cNvPr>
          <p:cNvSpPr>
            <a:spLocks noGrp="1"/>
          </p:cNvSpPr>
          <p:nvPr>
            <p:ph type="sldNum" sz="quarter" idx="12"/>
          </p:nvPr>
        </p:nvSpPr>
        <p:spPr/>
        <p:txBody>
          <a:bodyPr/>
          <a:lstStyle>
            <a:lvl1pPr>
              <a:defRPr/>
            </a:lvl1pPr>
          </a:lstStyle>
          <a:p>
            <a:fld id="{2B0150C9-C06C-4A76-AA52-753D7BE11E5A}" type="slidenum">
              <a:rPr lang="en-US" altLang="en-US"/>
              <a:pPr/>
              <a:t>‹#›</a:t>
            </a:fld>
            <a:endParaRPr lang="en-US" altLang="en-US"/>
          </a:p>
        </p:txBody>
      </p:sp>
    </p:spTree>
    <p:extLst>
      <p:ext uri="{BB962C8B-B14F-4D97-AF65-F5344CB8AC3E}">
        <p14:creationId xmlns:p14="http://schemas.microsoft.com/office/powerpoint/2010/main" val="215983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E663D-C0B5-EB2E-B2A4-E363B7E07B3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CE3557D-DEAF-F74C-79D0-D9F1E0B2D61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854C3181-5353-07E3-DB59-DD1B9002155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855B883-9B4E-AC74-D11B-D26E63E3F9F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784C585-E1FF-54B9-F80C-4ABAAEC9622C}"/>
              </a:ext>
            </a:extLst>
          </p:cNvPr>
          <p:cNvSpPr>
            <a:spLocks noGrp="1"/>
          </p:cNvSpPr>
          <p:nvPr>
            <p:ph type="sldNum" sz="quarter" idx="12"/>
          </p:nvPr>
        </p:nvSpPr>
        <p:spPr/>
        <p:txBody>
          <a:bodyPr/>
          <a:lstStyle>
            <a:lvl1pPr>
              <a:defRPr/>
            </a:lvl1pPr>
          </a:lstStyle>
          <a:p>
            <a:fld id="{F69268FC-F92B-4427-9DA3-584E18F791DD}" type="slidenum">
              <a:rPr lang="en-US" altLang="en-US"/>
              <a:pPr/>
              <a:t>‹#›</a:t>
            </a:fld>
            <a:endParaRPr lang="en-US" altLang="en-US"/>
          </a:p>
        </p:txBody>
      </p:sp>
    </p:spTree>
    <p:extLst>
      <p:ext uri="{BB962C8B-B14F-4D97-AF65-F5344CB8AC3E}">
        <p14:creationId xmlns:p14="http://schemas.microsoft.com/office/powerpoint/2010/main" val="3880287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5AFF7-1E76-63EA-7EA5-9FC2E9A7A0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9C4D67-092A-F223-9798-E9A917A585A9}"/>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18DE382-2099-6EDE-E2F8-95F8F35AE454}"/>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AAEB034-FD04-E4CA-D51F-11E4AF13615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F983F3B-588C-95E1-7D19-42C7447511E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ADB6313-7AA1-A085-9016-60C3494F5A6A}"/>
              </a:ext>
            </a:extLst>
          </p:cNvPr>
          <p:cNvSpPr>
            <a:spLocks noGrp="1"/>
          </p:cNvSpPr>
          <p:nvPr>
            <p:ph type="sldNum" sz="quarter" idx="12"/>
          </p:nvPr>
        </p:nvSpPr>
        <p:spPr/>
        <p:txBody>
          <a:bodyPr/>
          <a:lstStyle>
            <a:lvl1pPr>
              <a:defRPr/>
            </a:lvl1pPr>
          </a:lstStyle>
          <a:p>
            <a:fld id="{E99919CF-BF77-4DF9-8423-DF9E6C9B0E07}" type="slidenum">
              <a:rPr lang="en-US" altLang="en-US"/>
              <a:pPr/>
              <a:t>‹#›</a:t>
            </a:fld>
            <a:endParaRPr lang="en-US" altLang="en-US"/>
          </a:p>
        </p:txBody>
      </p:sp>
    </p:spTree>
    <p:extLst>
      <p:ext uri="{BB962C8B-B14F-4D97-AF65-F5344CB8AC3E}">
        <p14:creationId xmlns:p14="http://schemas.microsoft.com/office/powerpoint/2010/main" val="4263090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96696-6EEF-31E1-3941-29B9B2C3DFAB}"/>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2F7C19-F222-4F08-7BCA-4EF089639C6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60DA45-4C98-4839-3235-EFA09A032B0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A2551B1-CFB4-F1F2-5F24-CD0F950327F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5283C5-13FE-637A-9C05-1C2CF6F7FD1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E88E9A9-92D2-4693-12A3-9D66A82EBC5F}"/>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464C8517-9A60-2728-C0FF-B20C54B93FAF}"/>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F99C9801-F737-2398-1CEA-52E35388F0D2}"/>
              </a:ext>
            </a:extLst>
          </p:cNvPr>
          <p:cNvSpPr>
            <a:spLocks noGrp="1"/>
          </p:cNvSpPr>
          <p:nvPr>
            <p:ph type="sldNum" sz="quarter" idx="12"/>
          </p:nvPr>
        </p:nvSpPr>
        <p:spPr/>
        <p:txBody>
          <a:bodyPr/>
          <a:lstStyle>
            <a:lvl1pPr>
              <a:defRPr/>
            </a:lvl1pPr>
          </a:lstStyle>
          <a:p>
            <a:fld id="{BCB02F66-A34D-4DEC-85CA-5B320F9DCD93}" type="slidenum">
              <a:rPr lang="en-US" altLang="en-US"/>
              <a:pPr/>
              <a:t>‹#›</a:t>
            </a:fld>
            <a:endParaRPr lang="en-US" altLang="en-US"/>
          </a:p>
        </p:txBody>
      </p:sp>
    </p:spTree>
    <p:extLst>
      <p:ext uri="{BB962C8B-B14F-4D97-AF65-F5344CB8AC3E}">
        <p14:creationId xmlns:p14="http://schemas.microsoft.com/office/powerpoint/2010/main" val="3169486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5F915-27C2-1F0F-F322-2C95CCBF51B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B93382C-0A61-DF87-7BFD-DBF5537A32A5}"/>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BA7B7E4E-2495-EA0C-0B71-5EC26C082C83}"/>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8D1B9748-843B-7F5F-A0BE-03EA61B6A1D3}"/>
              </a:ext>
            </a:extLst>
          </p:cNvPr>
          <p:cNvSpPr>
            <a:spLocks noGrp="1"/>
          </p:cNvSpPr>
          <p:nvPr>
            <p:ph type="sldNum" sz="quarter" idx="12"/>
          </p:nvPr>
        </p:nvSpPr>
        <p:spPr/>
        <p:txBody>
          <a:bodyPr/>
          <a:lstStyle>
            <a:lvl1pPr>
              <a:defRPr/>
            </a:lvl1pPr>
          </a:lstStyle>
          <a:p>
            <a:fld id="{C7EF17DD-F134-4972-BB5E-34DBC20BAA87}" type="slidenum">
              <a:rPr lang="en-US" altLang="en-US"/>
              <a:pPr/>
              <a:t>‹#›</a:t>
            </a:fld>
            <a:endParaRPr lang="en-US" altLang="en-US"/>
          </a:p>
        </p:txBody>
      </p:sp>
    </p:spTree>
    <p:extLst>
      <p:ext uri="{BB962C8B-B14F-4D97-AF65-F5344CB8AC3E}">
        <p14:creationId xmlns:p14="http://schemas.microsoft.com/office/powerpoint/2010/main" val="3584673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C2E8EA-E380-8529-D3E4-055638DE9E82}"/>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38795A11-A7A0-82A2-9874-F28B32EB1CE5}"/>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2F9918D0-9542-B931-8B63-176D2EC15349}"/>
              </a:ext>
            </a:extLst>
          </p:cNvPr>
          <p:cNvSpPr>
            <a:spLocks noGrp="1"/>
          </p:cNvSpPr>
          <p:nvPr>
            <p:ph type="sldNum" sz="quarter" idx="12"/>
          </p:nvPr>
        </p:nvSpPr>
        <p:spPr/>
        <p:txBody>
          <a:bodyPr/>
          <a:lstStyle>
            <a:lvl1pPr>
              <a:defRPr/>
            </a:lvl1pPr>
          </a:lstStyle>
          <a:p>
            <a:fld id="{B44AE0A9-5255-449C-83F3-3E31D46A07E6}" type="slidenum">
              <a:rPr lang="en-US" altLang="en-US"/>
              <a:pPr/>
              <a:t>‹#›</a:t>
            </a:fld>
            <a:endParaRPr lang="en-US" altLang="en-US"/>
          </a:p>
        </p:txBody>
      </p:sp>
    </p:spTree>
    <p:extLst>
      <p:ext uri="{BB962C8B-B14F-4D97-AF65-F5344CB8AC3E}">
        <p14:creationId xmlns:p14="http://schemas.microsoft.com/office/powerpoint/2010/main" val="1053088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8ABF0-70CA-3114-2EFE-88F9F8E101D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DD6F225-5751-8524-7042-D8E2BEBDA4C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E371695-6271-9E0D-06C1-8513CD5957D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B688E1-C7ED-67B6-AF10-831CAC3A022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4EC2960-167A-3B57-59D3-E7CE639FBE4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D699D30-5134-50BB-439E-960B4F1CBEFB}"/>
              </a:ext>
            </a:extLst>
          </p:cNvPr>
          <p:cNvSpPr>
            <a:spLocks noGrp="1"/>
          </p:cNvSpPr>
          <p:nvPr>
            <p:ph type="sldNum" sz="quarter" idx="12"/>
          </p:nvPr>
        </p:nvSpPr>
        <p:spPr/>
        <p:txBody>
          <a:bodyPr/>
          <a:lstStyle>
            <a:lvl1pPr>
              <a:defRPr/>
            </a:lvl1pPr>
          </a:lstStyle>
          <a:p>
            <a:fld id="{C9E54B93-C512-4B98-93DC-5F3C895BADC4}" type="slidenum">
              <a:rPr lang="en-US" altLang="en-US"/>
              <a:pPr/>
              <a:t>‹#›</a:t>
            </a:fld>
            <a:endParaRPr lang="en-US" altLang="en-US"/>
          </a:p>
        </p:txBody>
      </p:sp>
    </p:spTree>
    <p:extLst>
      <p:ext uri="{BB962C8B-B14F-4D97-AF65-F5344CB8AC3E}">
        <p14:creationId xmlns:p14="http://schemas.microsoft.com/office/powerpoint/2010/main" val="198843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B6A26-F736-FCEF-9345-144CE7D231F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2392F9-3291-1E5A-A67F-26A4F15F897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CB846E6-11DE-C94C-5320-79D8A2EE767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9B794B-EF7B-0588-668F-488061A0E4E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894C78B-869A-8B4C-4FD7-0BD530760F7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61207C7-5CDF-3E25-2DAD-FE687FFE6C5B}"/>
              </a:ext>
            </a:extLst>
          </p:cNvPr>
          <p:cNvSpPr>
            <a:spLocks noGrp="1"/>
          </p:cNvSpPr>
          <p:nvPr>
            <p:ph type="sldNum" sz="quarter" idx="12"/>
          </p:nvPr>
        </p:nvSpPr>
        <p:spPr/>
        <p:txBody>
          <a:bodyPr/>
          <a:lstStyle>
            <a:lvl1pPr>
              <a:defRPr/>
            </a:lvl1pPr>
          </a:lstStyle>
          <a:p>
            <a:fld id="{875AE40C-DA9D-414D-B389-48E404E47D74}" type="slidenum">
              <a:rPr lang="en-US" altLang="en-US"/>
              <a:pPr/>
              <a:t>‹#›</a:t>
            </a:fld>
            <a:endParaRPr lang="en-US" altLang="en-US"/>
          </a:p>
        </p:txBody>
      </p:sp>
    </p:spTree>
    <p:extLst>
      <p:ext uri="{BB962C8B-B14F-4D97-AF65-F5344CB8AC3E}">
        <p14:creationId xmlns:p14="http://schemas.microsoft.com/office/powerpoint/2010/main" val="4023212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A30F1BC-A729-8BEE-6E1A-E351AB17519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2535502-4E3C-3FC4-C24D-E4B75956321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18E5B2C-C05A-B774-8739-B854214185EE}"/>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B1933236-19E6-763D-44ED-AFA8EA00C6A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28E28B91-5D67-2DDA-013D-A8988E08107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91D3089-BD4A-4B30-80A2-E79ECB0F8F3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a:extLst>
              <a:ext uri="{FF2B5EF4-FFF2-40B4-BE49-F238E27FC236}">
                <a16:creationId xmlns:a16="http://schemas.microsoft.com/office/drawing/2014/main" id="{AF3EB39F-1618-F76B-8684-26D72D979685}"/>
              </a:ext>
            </a:extLst>
          </p:cNvPr>
          <p:cNvSpPr>
            <a:spLocks noGrp="1" noChangeArrowheads="1"/>
          </p:cNvSpPr>
          <p:nvPr>
            <p:ph type="ctrTitle"/>
          </p:nvPr>
        </p:nvSpPr>
        <p:spPr>
          <a:xfrm>
            <a:off x="685800" y="228600"/>
            <a:ext cx="7772400" cy="1470025"/>
          </a:xfrm>
        </p:spPr>
        <p:txBody>
          <a:bodyPr anchor="ctr"/>
          <a:lstStyle/>
          <a:p>
            <a:r>
              <a:rPr lang="en-US" altLang="en-US" sz="4400" b="1">
                <a:latin typeface="Georgia" panose="02040502050405020303" pitchFamily="18" charset="0"/>
              </a:rPr>
              <a:t>The Roman Empire</a:t>
            </a:r>
          </a:p>
        </p:txBody>
      </p:sp>
      <p:sp>
        <p:nvSpPr>
          <p:cNvPr id="276483" name="Rectangle 3">
            <a:extLst>
              <a:ext uri="{FF2B5EF4-FFF2-40B4-BE49-F238E27FC236}">
                <a16:creationId xmlns:a16="http://schemas.microsoft.com/office/drawing/2014/main" id="{77CB390C-947B-466A-83DB-A730332740D2}"/>
              </a:ext>
            </a:extLst>
          </p:cNvPr>
          <p:cNvSpPr>
            <a:spLocks noGrp="1" noChangeArrowheads="1"/>
          </p:cNvSpPr>
          <p:nvPr>
            <p:ph type="subTitle" idx="1"/>
          </p:nvPr>
        </p:nvSpPr>
        <p:spPr>
          <a:xfrm>
            <a:off x="1371600" y="3886200"/>
            <a:ext cx="6400800" cy="1752600"/>
          </a:xfrm>
        </p:spPr>
        <p:txBody>
          <a:bodyPr/>
          <a:lstStyle/>
          <a:p>
            <a:endParaRPr lang="en-GB" altLang="en-US" sz="3200"/>
          </a:p>
        </p:txBody>
      </p:sp>
      <p:pic>
        <p:nvPicPr>
          <p:cNvPr id="276487" name="Picture 7">
            <a:extLst>
              <a:ext uri="{FF2B5EF4-FFF2-40B4-BE49-F238E27FC236}">
                <a16:creationId xmlns:a16="http://schemas.microsoft.com/office/drawing/2014/main" id="{28D94710-4F0A-BC45-1B56-0748259D3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00200"/>
            <a:ext cx="7924800" cy="487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6" name="Rectangle 4">
            <a:extLst>
              <a:ext uri="{FF2B5EF4-FFF2-40B4-BE49-F238E27FC236}">
                <a16:creationId xmlns:a16="http://schemas.microsoft.com/office/drawing/2014/main" id="{2BAA79D9-581C-944C-7029-ABD867A8631E}"/>
              </a:ext>
            </a:extLst>
          </p:cNvPr>
          <p:cNvSpPr>
            <a:spLocks noGrp="1" noChangeArrowheads="1"/>
          </p:cNvSpPr>
          <p:nvPr>
            <p:ph type="title"/>
          </p:nvPr>
        </p:nvSpPr>
        <p:spPr/>
        <p:txBody>
          <a:bodyPr/>
          <a:lstStyle/>
          <a:p>
            <a:r>
              <a:rPr lang="en-US" altLang="en-US"/>
              <a:t>Seneca</a:t>
            </a:r>
          </a:p>
        </p:txBody>
      </p:sp>
      <p:sp>
        <p:nvSpPr>
          <p:cNvPr id="325634" name="Rectangle 2">
            <a:extLst>
              <a:ext uri="{FF2B5EF4-FFF2-40B4-BE49-F238E27FC236}">
                <a16:creationId xmlns:a16="http://schemas.microsoft.com/office/drawing/2014/main" id="{56DBA9DE-39D8-634D-27BF-AB07E5520A9F}"/>
              </a:ext>
            </a:extLst>
          </p:cNvPr>
          <p:cNvSpPr>
            <a:spLocks noGrp="1" noChangeArrowheads="1"/>
          </p:cNvSpPr>
          <p:nvPr>
            <p:ph type="body" idx="1"/>
          </p:nvPr>
        </p:nvSpPr>
        <p:spPr>
          <a:xfrm>
            <a:off x="228600" y="1524000"/>
            <a:ext cx="4267200" cy="4525963"/>
          </a:xfrm>
        </p:spPr>
        <p:txBody>
          <a:bodyPr/>
          <a:lstStyle/>
          <a:p>
            <a:pPr algn="ctr">
              <a:buFontTx/>
              <a:buNone/>
            </a:pPr>
            <a:r>
              <a:rPr lang="en-US" altLang="en-US" sz="2800"/>
              <a:t>	</a:t>
            </a:r>
            <a:r>
              <a:rPr lang="en-US" altLang="en-US" sz="2800">
                <a:latin typeface="Verdana" panose="020B0604030504040204" pitchFamily="34" charset="0"/>
              </a:rPr>
              <a:t>“Avoid shabby attire, long hair, an unkempt beard, an outspoken dislike for comfortable furnishings, and all other misguided and childish means of self-advertisement.”</a:t>
            </a:r>
          </a:p>
        </p:txBody>
      </p:sp>
      <p:pic>
        <p:nvPicPr>
          <p:cNvPr id="325641" name="Picture 9">
            <a:extLst>
              <a:ext uri="{FF2B5EF4-FFF2-40B4-BE49-F238E27FC236}">
                <a16:creationId xmlns:a16="http://schemas.microsoft.com/office/drawing/2014/main" id="{23FF3873-FB1D-95A8-6296-AEDFC0632B56}"/>
              </a:ext>
            </a:extLst>
          </p:cNvPr>
          <p:cNvPicPr>
            <a:picLocks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4648200" y="1905000"/>
            <a:ext cx="4267200" cy="3679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a:extLst>
              <a:ext uri="{FF2B5EF4-FFF2-40B4-BE49-F238E27FC236}">
                <a16:creationId xmlns:a16="http://schemas.microsoft.com/office/drawing/2014/main" id="{93BC9729-1300-C906-FE16-0AE469905518}"/>
              </a:ext>
            </a:extLst>
          </p:cNvPr>
          <p:cNvSpPr>
            <a:spLocks noGrp="1" noChangeArrowheads="1"/>
          </p:cNvSpPr>
          <p:nvPr>
            <p:ph type="body" idx="1"/>
          </p:nvPr>
        </p:nvSpPr>
        <p:spPr>
          <a:xfrm>
            <a:off x="457200" y="762000"/>
            <a:ext cx="8229600" cy="5715000"/>
          </a:xfrm>
        </p:spPr>
        <p:txBody>
          <a:bodyPr/>
          <a:lstStyle/>
          <a:p>
            <a:pPr>
              <a:lnSpc>
                <a:spcPct val="90000"/>
              </a:lnSpc>
              <a:buFontTx/>
              <a:buNone/>
            </a:pPr>
            <a:r>
              <a:rPr lang="en-US" altLang="en-US"/>
              <a:t>	</a:t>
            </a:r>
            <a:r>
              <a:rPr lang="en-US" altLang="en-US">
                <a:latin typeface="Verdana" panose="020B0604030504040204" pitchFamily="34" charset="0"/>
              </a:rPr>
              <a:t>“It is not the man who has too little who is poor.  It is the one who relentlessly hankers after more.  What difference does it make how much is laid away in a man’s safe or in his barns, or how much capital he puts out at interest, if he is only after what he doesn’t have and only counts what he has yet to acquire, never what he already has.”</a:t>
            </a:r>
          </a:p>
          <a:p>
            <a:pPr algn="ctr">
              <a:lnSpc>
                <a:spcPct val="90000"/>
              </a:lnSpc>
            </a:pPr>
            <a:endParaRPr lang="en-US" altLang="en-US">
              <a:latin typeface="Verdana" panose="020B0604030504040204" pitchFamily="34" charset="0"/>
            </a:endParaRPr>
          </a:p>
          <a:p>
            <a:pPr algn="r">
              <a:lnSpc>
                <a:spcPct val="90000"/>
              </a:lnSpc>
              <a:buFontTx/>
              <a:buNone/>
            </a:pPr>
            <a:r>
              <a:rPr lang="en-US" altLang="en-US">
                <a:latin typeface="Verdana" panose="020B0604030504040204" pitchFamily="34" charset="0"/>
              </a:rPr>
              <a:t>– Seneca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a:extLst>
              <a:ext uri="{FF2B5EF4-FFF2-40B4-BE49-F238E27FC236}">
                <a16:creationId xmlns:a16="http://schemas.microsoft.com/office/drawing/2014/main" id="{5E627A06-DB47-EC2E-1862-1160F90B21F4}"/>
              </a:ext>
            </a:extLst>
          </p:cNvPr>
          <p:cNvSpPr>
            <a:spLocks noGrp="1" noChangeArrowheads="1"/>
          </p:cNvSpPr>
          <p:nvPr>
            <p:ph type="title"/>
          </p:nvPr>
        </p:nvSpPr>
        <p:spPr/>
        <p:txBody>
          <a:bodyPr/>
          <a:lstStyle/>
          <a:p>
            <a:r>
              <a:rPr lang="en-US" altLang="en-US" sz="4000" b="1">
                <a:latin typeface="Georgia" panose="02040502050405020303" pitchFamily="18" charset="0"/>
              </a:rPr>
              <a:t>The Golden Age (100-180AD)</a:t>
            </a:r>
          </a:p>
        </p:txBody>
      </p:sp>
      <p:sp>
        <p:nvSpPr>
          <p:cNvPr id="291843" name="Rectangle 3">
            <a:extLst>
              <a:ext uri="{FF2B5EF4-FFF2-40B4-BE49-F238E27FC236}">
                <a16:creationId xmlns:a16="http://schemas.microsoft.com/office/drawing/2014/main" id="{F4E31F91-A12C-AA9A-DD92-0D288325EBE2}"/>
              </a:ext>
            </a:extLst>
          </p:cNvPr>
          <p:cNvSpPr>
            <a:spLocks noGrp="1" noChangeArrowheads="1"/>
          </p:cNvSpPr>
          <p:nvPr>
            <p:ph type="body" idx="1"/>
          </p:nvPr>
        </p:nvSpPr>
        <p:spPr>
          <a:xfrm>
            <a:off x="457200" y="1600200"/>
            <a:ext cx="4724400" cy="5029200"/>
          </a:xfrm>
        </p:spPr>
        <p:txBody>
          <a:bodyPr/>
          <a:lstStyle/>
          <a:p>
            <a:r>
              <a:rPr lang="en-US" altLang="en-US" sz="2800">
                <a:latin typeface="Verdana" panose="020B0604030504040204" pitchFamily="34" charset="0"/>
              </a:rPr>
              <a:t>Life in the Golden Age</a:t>
            </a:r>
          </a:p>
          <a:p>
            <a:pPr lvl="1"/>
            <a:r>
              <a:rPr lang="en-US" altLang="en-US" sz="2400">
                <a:latin typeface="Verdana" panose="020B0604030504040204" pitchFamily="34" charset="0"/>
              </a:rPr>
              <a:t>Rome was largest city in the ancient world</a:t>
            </a:r>
          </a:p>
          <a:p>
            <a:pPr lvl="1"/>
            <a:r>
              <a:rPr lang="en-US" altLang="en-US" sz="2400">
                <a:latin typeface="Verdana" panose="020B0604030504040204" pitchFamily="34" charset="0"/>
              </a:rPr>
              <a:t>Extravagant entertainment</a:t>
            </a:r>
          </a:p>
          <a:p>
            <a:pPr lvl="1"/>
            <a:r>
              <a:rPr lang="en-US" altLang="en-US" sz="2400">
                <a:latin typeface="Verdana" panose="020B0604030504040204" pitchFamily="34" charset="0"/>
              </a:rPr>
              <a:t>Prosperity through trade and population expansion</a:t>
            </a:r>
          </a:p>
          <a:p>
            <a:r>
              <a:rPr lang="en-US" altLang="en-US" sz="2800">
                <a:latin typeface="Verdana" panose="020B0604030504040204" pitchFamily="34" charset="0"/>
              </a:rPr>
              <a:t>After the Golden Age</a:t>
            </a:r>
          </a:p>
          <a:p>
            <a:pPr lvl="1"/>
            <a:r>
              <a:rPr lang="en-US" altLang="en-US" sz="2000">
                <a:latin typeface="Verdana" panose="020B0604030504040204" pitchFamily="34" charset="0"/>
              </a:rPr>
              <a:t>Good and bad emperors</a:t>
            </a:r>
          </a:p>
          <a:p>
            <a:pPr lvl="2"/>
            <a:r>
              <a:rPr lang="en-US" altLang="en-US" sz="2000">
                <a:latin typeface="Verdana" panose="020B0604030504040204" pitchFamily="34" charset="0"/>
              </a:rPr>
              <a:t>Unsuited for governance</a:t>
            </a:r>
          </a:p>
          <a:p>
            <a:pPr lvl="2"/>
            <a:r>
              <a:rPr lang="en-US" altLang="en-US" sz="2000">
                <a:latin typeface="Verdana" panose="020B0604030504040204" pitchFamily="34" charset="0"/>
              </a:rPr>
              <a:t>Many boy emperors</a:t>
            </a:r>
          </a:p>
        </p:txBody>
      </p:sp>
      <p:sp>
        <p:nvSpPr>
          <p:cNvPr id="291844" name="Line 4">
            <a:extLst>
              <a:ext uri="{FF2B5EF4-FFF2-40B4-BE49-F238E27FC236}">
                <a16:creationId xmlns:a16="http://schemas.microsoft.com/office/drawing/2014/main" id="{3122F0FB-AA07-96E8-BDDD-B9E5DAACA31C}"/>
              </a:ext>
            </a:extLst>
          </p:cNvPr>
          <p:cNvSpPr>
            <a:spLocks noChangeShapeType="1"/>
          </p:cNvSpPr>
          <p:nvPr/>
        </p:nvSpPr>
        <p:spPr bwMode="auto">
          <a:xfrm>
            <a:off x="533400" y="1219200"/>
            <a:ext cx="8153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1845" name="Line 5">
            <a:extLst>
              <a:ext uri="{FF2B5EF4-FFF2-40B4-BE49-F238E27FC236}">
                <a16:creationId xmlns:a16="http://schemas.microsoft.com/office/drawing/2014/main" id="{E73A6300-6C51-6DDC-39E3-E6DFB6EC0532}"/>
              </a:ext>
            </a:extLst>
          </p:cNvPr>
          <p:cNvSpPr>
            <a:spLocks noChangeShapeType="1"/>
          </p:cNvSpPr>
          <p:nvPr/>
        </p:nvSpPr>
        <p:spPr bwMode="auto">
          <a:xfrm>
            <a:off x="1143000" y="1219200"/>
            <a:ext cx="6934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91847" name="Picture 7">
            <a:extLst>
              <a:ext uri="{FF2B5EF4-FFF2-40B4-BE49-F238E27FC236}">
                <a16:creationId xmlns:a16="http://schemas.microsoft.com/office/drawing/2014/main" id="{A24A4B00-F757-ED48-8CFA-A014E36572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495800"/>
            <a:ext cx="3114675" cy="212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1849" name="Picture 9">
            <a:extLst>
              <a:ext uri="{FF2B5EF4-FFF2-40B4-BE49-F238E27FC236}">
                <a16:creationId xmlns:a16="http://schemas.microsoft.com/office/drawing/2014/main" id="{DB695A01-1425-F600-61FE-EBD33978BC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7300" y="1676400"/>
            <a:ext cx="4076700" cy="267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1851" name="Text Box 11">
            <a:extLst>
              <a:ext uri="{FF2B5EF4-FFF2-40B4-BE49-F238E27FC236}">
                <a16:creationId xmlns:a16="http://schemas.microsoft.com/office/drawing/2014/main" id="{9E4B1958-7C94-0EAC-329A-AF1CD0391407}"/>
              </a:ext>
            </a:extLst>
          </p:cNvPr>
          <p:cNvSpPr txBox="1">
            <a:spLocks noChangeArrowheads="1"/>
          </p:cNvSpPr>
          <p:nvPr/>
        </p:nvSpPr>
        <p:spPr bwMode="auto">
          <a:xfrm rot="16200000">
            <a:off x="8178800" y="5461000"/>
            <a:ext cx="12303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Verdana" panose="020B0604030504040204" pitchFamily="34" charset="0"/>
              </a:rPr>
              <a:t>Gladiator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184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184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9184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9184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9184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184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184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184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18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a:extLst>
              <a:ext uri="{FF2B5EF4-FFF2-40B4-BE49-F238E27FC236}">
                <a16:creationId xmlns:a16="http://schemas.microsoft.com/office/drawing/2014/main" id="{9F4B5A82-EC82-B1D6-876C-01F8480332F9}"/>
              </a:ext>
            </a:extLst>
          </p:cNvPr>
          <p:cNvSpPr>
            <a:spLocks noGrp="1" noChangeArrowheads="1"/>
          </p:cNvSpPr>
          <p:nvPr>
            <p:ph type="title"/>
          </p:nvPr>
        </p:nvSpPr>
        <p:spPr/>
        <p:txBody>
          <a:bodyPr/>
          <a:lstStyle/>
          <a:p>
            <a:r>
              <a:rPr lang="en-US" altLang="en-US" b="1">
                <a:latin typeface="Georgia" panose="02040502050405020303" pitchFamily="18" charset="0"/>
              </a:rPr>
              <a:t>Third Century Disaster</a:t>
            </a:r>
          </a:p>
        </p:txBody>
      </p:sp>
      <p:sp>
        <p:nvSpPr>
          <p:cNvPr id="292867" name="Rectangle 3">
            <a:extLst>
              <a:ext uri="{FF2B5EF4-FFF2-40B4-BE49-F238E27FC236}">
                <a16:creationId xmlns:a16="http://schemas.microsoft.com/office/drawing/2014/main" id="{9931DC36-EE39-49FD-441F-5C09CF64C7D9}"/>
              </a:ext>
            </a:extLst>
          </p:cNvPr>
          <p:cNvSpPr>
            <a:spLocks noGrp="1" noChangeArrowheads="1"/>
          </p:cNvSpPr>
          <p:nvPr>
            <p:ph type="body" idx="1"/>
          </p:nvPr>
        </p:nvSpPr>
        <p:spPr>
          <a:xfrm>
            <a:off x="457200" y="1600200"/>
            <a:ext cx="8229600" cy="5029200"/>
          </a:xfrm>
        </p:spPr>
        <p:txBody>
          <a:bodyPr/>
          <a:lstStyle/>
          <a:p>
            <a:pPr>
              <a:lnSpc>
                <a:spcPct val="90000"/>
              </a:lnSpc>
            </a:pPr>
            <a:r>
              <a:rPr lang="en-US" altLang="en-US">
                <a:latin typeface="Verdana" panose="020B0604030504040204" pitchFamily="34" charset="0"/>
              </a:rPr>
              <a:t>Near collapse of the empire</a:t>
            </a:r>
          </a:p>
          <a:p>
            <a:pPr lvl="1">
              <a:lnSpc>
                <a:spcPct val="90000"/>
              </a:lnSpc>
            </a:pPr>
            <a:r>
              <a:rPr lang="en-US" altLang="en-US">
                <a:latin typeface="Verdana" panose="020B0604030504040204" pitchFamily="34" charset="0"/>
              </a:rPr>
              <a:t>Military-oriented emperors</a:t>
            </a:r>
          </a:p>
          <a:p>
            <a:pPr lvl="1">
              <a:lnSpc>
                <a:spcPct val="90000"/>
              </a:lnSpc>
            </a:pPr>
            <a:r>
              <a:rPr lang="en-US" altLang="en-US">
                <a:latin typeface="Verdana" panose="020B0604030504040204" pitchFamily="34" charset="0"/>
              </a:rPr>
              <a:t>Threat from consolidated Germans</a:t>
            </a:r>
          </a:p>
          <a:p>
            <a:pPr lvl="1">
              <a:lnSpc>
                <a:spcPct val="90000"/>
              </a:lnSpc>
            </a:pPr>
            <a:r>
              <a:rPr lang="en-US" altLang="en-US">
                <a:latin typeface="Verdana" panose="020B0604030504040204" pitchFamily="34" charset="0"/>
              </a:rPr>
              <a:t>24 emperors and 24 claimants/usurpers</a:t>
            </a:r>
          </a:p>
          <a:p>
            <a:pPr lvl="2">
              <a:lnSpc>
                <a:spcPct val="90000"/>
              </a:lnSpc>
            </a:pPr>
            <a:r>
              <a:rPr lang="en-US" altLang="en-US">
                <a:latin typeface="Verdana" panose="020B0604030504040204" pitchFamily="34" charset="0"/>
              </a:rPr>
              <a:t>45 killed by assassination (usually by their own troops)</a:t>
            </a:r>
          </a:p>
          <a:p>
            <a:pPr lvl="2">
              <a:lnSpc>
                <a:spcPct val="90000"/>
              </a:lnSpc>
            </a:pPr>
            <a:r>
              <a:rPr lang="en-US" altLang="en-US">
                <a:latin typeface="Verdana" panose="020B0604030504040204" pitchFamily="34" charset="0"/>
              </a:rPr>
              <a:t>1 died in battle</a:t>
            </a:r>
          </a:p>
          <a:p>
            <a:pPr lvl="2">
              <a:lnSpc>
                <a:spcPct val="90000"/>
              </a:lnSpc>
            </a:pPr>
            <a:r>
              <a:rPr lang="en-US" altLang="en-US">
                <a:latin typeface="Verdana" panose="020B0604030504040204" pitchFamily="34" charset="0"/>
              </a:rPr>
              <a:t>1 died in captivity</a:t>
            </a:r>
          </a:p>
          <a:p>
            <a:pPr lvl="2">
              <a:lnSpc>
                <a:spcPct val="90000"/>
              </a:lnSpc>
            </a:pPr>
            <a:r>
              <a:rPr lang="en-US" altLang="en-US">
                <a:latin typeface="Verdana" panose="020B0604030504040204" pitchFamily="34" charset="0"/>
              </a:rPr>
              <a:t>1 died of plague</a:t>
            </a:r>
          </a:p>
          <a:p>
            <a:pPr lvl="1">
              <a:lnSpc>
                <a:spcPct val="90000"/>
              </a:lnSpc>
            </a:pPr>
            <a:r>
              <a:rPr lang="en-US" altLang="en-US">
                <a:latin typeface="Verdana" panose="020B0604030504040204" pitchFamily="34" charset="0"/>
              </a:rPr>
              <a:t>Name of a Caesar reflects self-importance</a:t>
            </a:r>
          </a:p>
        </p:txBody>
      </p:sp>
      <p:sp>
        <p:nvSpPr>
          <p:cNvPr id="292868" name="Line 4">
            <a:extLst>
              <a:ext uri="{FF2B5EF4-FFF2-40B4-BE49-F238E27FC236}">
                <a16:creationId xmlns:a16="http://schemas.microsoft.com/office/drawing/2014/main" id="{E549154D-1A3E-A637-726E-7A73EB95B7BE}"/>
              </a:ext>
            </a:extLst>
          </p:cNvPr>
          <p:cNvSpPr>
            <a:spLocks noChangeShapeType="1"/>
          </p:cNvSpPr>
          <p:nvPr/>
        </p:nvSpPr>
        <p:spPr bwMode="auto">
          <a:xfrm>
            <a:off x="1143000" y="1219200"/>
            <a:ext cx="6934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2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28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28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28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928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9286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9286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9286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928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a:extLst>
              <a:ext uri="{FF2B5EF4-FFF2-40B4-BE49-F238E27FC236}">
                <a16:creationId xmlns:a16="http://schemas.microsoft.com/office/drawing/2014/main" id="{96298B28-583A-F5E4-CDAA-52FBF780A8B4}"/>
              </a:ext>
            </a:extLst>
          </p:cNvPr>
          <p:cNvSpPr>
            <a:spLocks noGrp="1" noChangeArrowheads="1"/>
          </p:cNvSpPr>
          <p:nvPr>
            <p:ph type="body" idx="1"/>
          </p:nvPr>
        </p:nvSpPr>
        <p:spPr>
          <a:xfrm>
            <a:off x="533400" y="533400"/>
            <a:ext cx="8229600" cy="5668963"/>
          </a:xfrm>
        </p:spPr>
        <p:txBody>
          <a:bodyPr/>
          <a:lstStyle/>
          <a:p>
            <a:pPr>
              <a:buFontTx/>
              <a:buNone/>
            </a:pPr>
            <a:r>
              <a:rPr lang="en-US" altLang="en-US">
                <a:latin typeface="Verdana" panose="020B0604030504040204" pitchFamily="34" charset="0"/>
              </a:rPr>
              <a:t>	“Emperor Caesar Galerius Valerius Maximianus Invictus Augustus, Pontifex Maximum, Germanicus Maximus, Egyptiacus Maximus, Thebaicus Maximus, Sarmaticus Maximus five times, Persicus Maximus twice, Carpicus Maximus, Holder of Tribunician Authority for the twentieth time, Imperator for the nineteenth, Consul for the eighth, Pater Patriae, Proconsul.”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a:extLst>
              <a:ext uri="{FF2B5EF4-FFF2-40B4-BE49-F238E27FC236}">
                <a16:creationId xmlns:a16="http://schemas.microsoft.com/office/drawing/2014/main" id="{387CA5DA-A959-8327-5D56-13D06678DC22}"/>
              </a:ext>
            </a:extLst>
          </p:cNvPr>
          <p:cNvSpPr>
            <a:spLocks noGrp="1" noChangeArrowheads="1"/>
          </p:cNvSpPr>
          <p:nvPr>
            <p:ph type="title"/>
          </p:nvPr>
        </p:nvSpPr>
        <p:spPr>
          <a:xfrm>
            <a:off x="457200" y="274638"/>
            <a:ext cx="8229600" cy="944562"/>
          </a:xfrm>
        </p:spPr>
        <p:txBody>
          <a:bodyPr/>
          <a:lstStyle/>
          <a:p>
            <a:r>
              <a:rPr lang="en-US" altLang="en-US" b="1">
                <a:latin typeface="Georgia" panose="02040502050405020303" pitchFamily="18" charset="0"/>
              </a:rPr>
              <a:t>Diocletian</a:t>
            </a:r>
          </a:p>
        </p:txBody>
      </p:sp>
      <p:sp>
        <p:nvSpPr>
          <p:cNvPr id="293891" name="Rectangle 3">
            <a:extLst>
              <a:ext uri="{FF2B5EF4-FFF2-40B4-BE49-F238E27FC236}">
                <a16:creationId xmlns:a16="http://schemas.microsoft.com/office/drawing/2014/main" id="{89FC218A-AB5A-4B5D-5591-17992CFAC87D}"/>
              </a:ext>
            </a:extLst>
          </p:cNvPr>
          <p:cNvSpPr>
            <a:spLocks noGrp="1" noChangeArrowheads="1"/>
          </p:cNvSpPr>
          <p:nvPr>
            <p:ph type="body" sz="half" idx="1"/>
          </p:nvPr>
        </p:nvSpPr>
        <p:spPr>
          <a:xfrm>
            <a:off x="381000" y="1371600"/>
            <a:ext cx="5029200" cy="5257800"/>
          </a:xfrm>
        </p:spPr>
        <p:txBody>
          <a:bodyPr/>
          <a:lstStyle/>
          <a:p>
            <a:pPr>
              <a:lnSpc>
                <a:spcPct val="90000"/>
              </a:lnSpc>
            </a:pPr>
            <a:r>
              <a:rPr lang="en-US" altLang="en-US" sz="2800">
                <a:latin typeface="Verdana" panose="020B0604030504040204" pitchFamily="34" charset="0"/>
              </a:rPr>
              <a:t>284-305 AD</a:t>
            </a:r>
          </a:p>
          <a:p>
            <a:pPr>
              <a:lnSpc>
                <a:spcPct val="90000"/>
              </a:lnSpc>
            </a:pPr>
            <a:r>
              <a:rPr lang="en-US" altLang="en-US" sz="2800">
                <a:latin typeface="Verdana" panose="020B0604030504040204" pitchFamily="34" charset="0"/>
              </a:rPr>
              <a:t>Ruled by decree</a:t>
            </a:r>
          </a:p>
          <a:p>
            <a:pPr lvl="1">
              <a:lnSpc>
                <a:spcPct val="90000"/>
              </a:lnSpc>
            </a:pPr>
            <a:r>
              <a:rPr lang="en-US" altLang="en-US" sz="2400">
                <a:solidFill>
                  <a:srgbClr val="FF0000"/>
                </a:solidFill>
                <a:latin typeface="Verdana" panose="020B0604030504040204" pitchFamily="34" charset="0"/>
              </a:rPr>
              <a:t>Stabilized the empire</a:t>
            </a:r>
          </a:p>
          <a:p>
            <a:pPr lvl="1">
              <a:lnSpc>
                <a:spcPct val="90000"/>
              </a:lnSpc>
            </a:pPr>
            <a:r>
              <a:rPr lang="en-US" altLang="en-US" sz="2400">
                <a:latin typeface="Verdana" panose="020B0604030504040204" pitchFamily="34" charset="0"/>
              </a:rPr>
              <a:t>Strong general with army support</a:t>
            </a:r>
          </a:p>
          <a:p>
            <a:pPr lvl="1">
              <a:lnSpc>
                <a:spcPct val="90000"/>
              </a:lnSpc>
            </a:pPr>
            <a:r>
              <a:rPr lang="en-US" altLang="en-US" sz="2400">
                <a:latin typeface="Verdana" panose="020B0604030504040204" pitchFamily="34" charset="0"/>
              </a:rPr>
              <a:t>Imposed will on governmental agencies</a:t>
            </a:r>
          </a:p>
          <a:p>
            <a:pPr lvl="1">
              <a:lnSpc>
                <a:spcPct val="90000"/>
              </a:lnSpc>
            </a:pPr>
            <a:r>
              <a:rPr lang="en-US" altLang="en-US" sz="2400">
                <a:solidFill>
                  <a:srgbClr val="CC0000"/>
                </a:solidFill>
                <a:latin typeface="Verdana" panose="020B0604030504040204" pitchFamily="34" charset="0"/>
              </a:rPr>
              <a:t>Unity</a:t>
            </a:r>
          </a:p>
          <a:p>
            <a:pPr lvl="2">
              <a:lnSpc>
                <a:spcPct val="90000"/>
              </a:lnSpc>
            </a:pPr>
            <a:r>
              <a:rPr lang="en-US" altLang="en-US" sz="2000">
                <a:latin typeface="Verdana" panose="020B0604030504040204" pitchFamily="34" charset="0"/>
              </a:rPr>
              <a:t>Worship of emperor as a mark of loyalty</a:t>
            </a:r>
          </a:p>
          <a:p>
            <a:pPr lvl="2">
              <a:lnSpc>
                <a:spcPct val="90000"/>
              </a:lnSpc>
            </a:pPr>
            <a:r>
              <a:rPr lang="en-US" altLang="en-US" sz="2000">
                <a:latin typeface="Verdana" panose="020B0604030504040204" pitchFamily="34" charset="0"/>
              </a:rPr>
              <a:t>Persecution of the Christians</a:t>
            </a:r>
          </a:p>
          <a:p>
            <a:pPr lvl="3">
              <a:lnSpc>
                <a:spcPct val="90000"/>
              </a:lnSpc>
            </a:pPr>
            <a:r>
              <a:rPr lang="en-US" altLang="en-US" sz="1800">
                <a:latin typeface="Verdana" panose="020B0604030504040204" pitchFamily="34" charset="0"/>
              </a:rPr>
              <a:t>About non-participation and separateness </a:t>
            </a:r>
          </a:p>
          <a:p>
            <a:pPr lvl="3">
              <a:lnSpc>
                <a:spcPct val="90000"/>
              </a:lnSpc>
            </a:pPr>
            <a:r>
              <a:rPr lang="en-US" altLang="en-US" sz="1800">
                <a:latin typeface="Verdana" panose="020B0604030504040204" pitchFamily="34" charset="0"/>
              </a:rPr>
              <a:t>Not about beliefs</a:t>
            </a:r>
          </a:p>
          <a:p>
            <a:pPr lvl="3">
              <a:lnSpc>
                <a:spcPct val="90000"/>
              </a:lnSpc>
            </a:pPr>
            <a:endParaRPr lang="en-US" altLang="en-US" sz="1800">
              <a:latin typeface="Verdana" panose="020B0604030504040204" pitchFamily="34" charset="0"/>
            </a:endParaRPr>
          </a:p>
        </p:txBody>
      </p:sp>
      <p:sp>
        <p:nvSpPr>
          <p:cNvPr id="293892" name="Line 4">
            <a:extLst>
              <a:ext uri="{FF2B5EF4-FFF2-40B4-BE49-F238E27FC236}">
                <a16:creationId xmlns:a16="http://schemas.microsoft.com/office/drawing/2014/main" id="{24C5EA46-B02B-F8C1-C64E-B788E1897AC9}"/>
              </a:ext>
            </a:extLst>
          </p:cNvPr>
          <p:cNvSpPr>
            <a:spLocks noChangeShapeType="1"/>
          </p:cNvSpPr>
          <p:nvPr/>
        </p:nvSpPr>
        <p:spPr bwMode="auto">
          <a:xfrm>
            <a:off x="1143000" y="1143000"/>
            <a:ext cx="6934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93894" name="Picture 6">
            <a:extLst>
              <a:ext uri="{FF2B5EF4-FFF2-40B4-BE49-F238E27FC236}">
                <a16:creationId xmlns:a16="http://schemas.microsoft.com/office/drawing/2014/main" id="{975256F6-77FF-E02E-DD0E-023F54C009FC}"/>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34000" y="1447800"/>
            <a:ext cx="3448050" cy="2676525"/>
          </a:xfrm>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3891">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389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3891">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38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855" name="Picture 7">
            <a:extLst>
              <a:ext uri="{FF2B5EF4-FFF2-40B4-BE49-F238E27FC236}">
                <a16:creationId xmlns:a16="http://schemas.microsoft.com/office/drawing/2014/main" id="{E97E02F9-542E-1BE5-F444-0BAB08C5F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457450"/>
            <a:ext cx="5867400" cy="4400550"/>
          </a:xfrm>
          <a:prstGeom prst="rect">
            <a:avLst/>
          </a:prstGeom>
          <a:noFill/>
          <a:extLst>
            <a:ext uri="{909E8E84-426E-40DD-AFC4-6F175D3DCCD1}">
              <a14:hiddenFill xmlns:a14="http://schemas.microsoft.com/office/drawing/2010/main">
                <a:solidFill>
                  <a:srgbClr val="FFFFFF"/>
                </a:solidFill>
              </a14:hiddenFill>
            </a:ext>
          </a:extLst>
        </p:spPr>
      </p:pic>
      <p:sp>
        <p:nvSpPr>
          <p:cNvPr id="334856" name="Rectangle 8">
            <a:extLst>
              <a:ext uri="{FF2B5EF4-FFF2-40B4-BE49-F238E27FC236}">
                <a16:creationId xmlns:a16="http://schemas.microsoft.com/office/drawing/2014/main" id="{DD40FF17-5EFE-E812-4BE7-741B32563C29}"/>
              </a:ext>
            </a:extLst>
          </p:cNvPr>
          <p:cNvSpPr>
            <a:spLocks noGrp="1" noChangeArrowheads="1"/>
          </p:cNvSpPr>
          <p:nvPr>
            <p:ph type="title"/>
          </p:nvPr>
        </p:nvSpPr>
        <p:spPr>
          <a:xfrm>
            <a:off x="457200" y="274638"/>
            <a:ext cx="8229600" cy="563562"/>
          </a:xfrm>
        </p:spPr>
        <p:txBody>
          <a:bodyPr/>
          <a:lstStyle/>
          <a:p>
            <a:r>
              <a:rPr lang="en-US" altLang="en-US" sz="4000"/>
              <a:t>Diocletian </a:t>
            </a:r>
          </a:p>
        </p:txBody>
      </p:sp>
      <p:sp>
        <p:nvSpPr>
          <p:cNvPr id="334857" name="Rectangle 9">
            <a:extLst>
              <a:ext uri="{FF2B5EF4-FFF2-40B4-BE49-F238E27FC236}">
                <a16:creationId xmlns:a16="http://schemas.microsoft.com/office/drawing/2014/main" id="{EA0B7D69-1A5A-E6D4-1686-2B3EB3311A1E}"/>
              </a:ext>
            </a:extLst>
          </p:cNvPr>
          <p:cNvSpPr>
            <a:spLocks noGrp="1" noChangeArrowheads="1"/>
          </p:cNvSpPr>
          <p:nvPr>
            <p:ph type="body" idx="1"/>
          </p:nvPr>
        </p:nvSpPr>
        <p:spPr>
          <a:xfrm>
            <a:off x="0" y="914400"/>
            <a:ext cx="8839200" cy="1676400"/>
          </a:xfrm>
        </p:spPr>
        <p:txBody>
          <a:bodyPr/>
          <a:lstStyle/>
          <a:p>
            <a:pPr>
              <a:lnSpc>
                <a:spcPct val="80000"/>
              </a:lnSpc>
            </a:pPr>
            <a:r>
              <a:rPr lang="en-US" altLang="en-US" sz="2800">
                <a:solidFill>
                  <a:srgbClr val="FF0000"/>
                </a:solidFill>
                <a:latin typeface="Verdana" panose="020B0604030504040204" pitchFamily="34" charset="0"/>
              </a:rPr>
              <a:t>Divided the empire for better administration</a:t>
            </a:r>
            <a:r>
              <a:rPr lang="en-US" altLang="en-US" sz="2800">
                <a:latin typeface="Verdana" panose="020B0604030504040204" pitchFamily="34" charset="0"/>
              </a:rPr>
              <a:t> </a:t>
            </a:r>
          </a:p>
          <a:p>
            <a:pPr lvl="1">
              <a:lnSpc>
                <a:spcPct val="80000"/>
              </a:lnSpc>
            </a:pPr>
            <a:r>
              <a:rPr lang="en-US" altLang="en-US" sz="2400">
                <a:latin typeface="Verdana" panose="020B0604030504040204" pitchFamily="34" charset="0"/>
              </a:rPr>
              <a:t>Tetrarchy (2 Augusti, 2 Caesars)</a:t>
            </a:r>
          </a:p>
          <a:p>
            <a:pPr lvl="1">
              <a:lnSpc>
                <a:spcPct val="80000"/>
              </a:lnSpc>
            </a:pPr>
            <a:r>
              <a:rPr lang="en-US" altLang="en-US" sz="2400">
                <a:latin typeface="Verdana" panose="020B0604030504040204" pitchFamily="34" charset="0"/>
              </a:rPr>
              <a:t>Diocletian retired, forced Maximiam to retire</a:t>
            </a:r>
          </a:p>
          <a:p>
            <a:pPr lvl="1">
              <a:lnSpc>
                <a:spcPct val="80000"/>
              </a:lnSpc>
            </a:pPr>
            <a:r>
              <a:rPr lang="en-US" altLang="en-US" sz="2400">
                <a:latin typeface="Verdana" panose="020B0604030504040204" pitchFamily="34" charset="0"/>
              </a:rPr>
              <a:t>Chaos followed</a:t>
            </a:r>
          </a:p>
          <a:p>
            <a:pPr>
              <a:lnSpc>
                <a:spcPct val="80000"/>
              </a:lnSpc>
            </a:pPr>
            <a:endParaRPr lang="en-US" altLang="en-US" sz="2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a:extLst>
              <a:ext uri="{FF2B5EF4-FFF2-40B4-BE49-F238E27FC236}">
                <a16:creationId xmlns:a16="http://schemas.microsoft.com/office/drawing/2014/main" id="{B5EC6729-DAB6-79AA-D388-E48603F31A3A}"/>
              </a:ext>
            </a:extLst>
          </p:cNvPr>
          <p:cNvSpPr>
            <a:spLocks noGrp="1" noChangeArrowheads="1"/>
          </p:cNvSpPr>
          <p:nvPr>
            <p:ph type="title"/>
          </p:nvPr>
        </p:nvSpPr>
        <p:spPr/>
        <p:txBody>
          <a:bodyPr/>
          <a:lstStyle/>
          <a:p>
            <a:r>
              <a:rPr lang="en-US" altLang="en-US" b="1">
                <a:latin typeface="Georgia" panose="02040502050405020303" pitchFamily="18" charset="0"/>
              </a:rPr>
              <a:t>Constantine</a:t>
            </a:r>
          </a:p>
        </p:txBody>
      </p:sp>
      <p:sp>
        <p:nvSpPr>
          <p:cNvPr id="295939" name="Rectangle 3">
            <a:extLst>
              <a:ext uri="{FF2B5EF4-FFF2-40B4-BE49-F238E27FC236}">
                <a16:creationId xmlns:a16="http://schemas.microsoft.com/office/drawing/2014/main" id="{22F8C553-F005-74AA-8F50-83B2E1061644}"/>
              </a:ext>
            </a:extLst>
          </p:cNvPr>
          <p:cNvSpPr>
            <a:spLocks noGrp="1" noChangeArrowheads="1"/>
          </p:cNvSpPr>
          <p:nvPr>
            <p:ph type="body" idx="1"/>
          </p:nvPr>
        </p:nvSpPr>
        <p:spPr>
          <a:xfrm>
            <a:off x="457200" y="1600200"/>
            <a:ext cx="6553200" cy="4525963"/>
          </a:xfrm>
        </p:spPr>
        <p:txBody>
          <a:bodyPr/>
          <a:lstStyle/>
          <a:p>
            <a:pPr>
              <a:lnSpc>
                <a:spcPct val="90000"/>
              </a:lnSpc>
            </a:pPr>
            <a:r>
              <a:rPr lang="en-US" altLang="en-US" sz="2400">
                <a:latin typeface="Verdana" panose="020B0604030504040204" pitchFamily="34" charset="0"/>
              </a:rPr>
              <a:t>306-337 AD</a:t>
            </a:r>
          </a:p>
          <a:p>
            <a:pPr>
              <a:lnSpc>
                <a:spcPct val="90000"/>
              </a:lnSpc>
            </a:pPr>
            <a:r>
              <a:rPr lang="en-US" altLang="en-US" sz="2400">
                <a:latin typeface="Verdana" panose="020B0604030504040204" pitchFamily="34" charset="0"/>
              </a:rPr>
              <a:t>Constantine’s father succeeded Maximian as Augustus</a:t>
            </a:r>
          </a:p>
          <a:p>
            <a:pPr>
              <a:lnSpc>
                <a:spcPct val="90000"/>
              </a:lnSpc>
            </a:pPr>
            <a:r>
              <a:rPr lang="en-US" altLang="en-US" sz="2400">
                <a:latin typeface="Verdana" panose="020B0604030504040204" pitchFamily="34" charset="0"/>
              </a:rPr>
              <a:t>Succeeded his father as Caesar</a:t>
            </a:r>
          </a:p>
          <a:p>
            <a:pPr>
              <a:lnSpc>
                <a:spcPct val="90000"/>
              </a:lnSpc>
            </a:pPr>
            <a:r>
              <a:rPr lang="en-US" altLang="en-US" sz="2400">
                <a:latin typeface="Verdana" panose="020B0604030504040204" pitchFamily="34" charset="0"/>
              </a:rPr>
              <a:t>Became 1 of 7 claimants for control</a:t>
            </a:r>
          </a:p>
          <a:p>
            <a:pPr>
              <a:lnSpc>
                <a:spcPct val="90000"/>
              </a:lnSpc>
            </a:pPr>
            <a:r>
              <a:rPr lang="en-US" altLang="en-US" sz="2400">
                <a:latin typeface="Verdana" panose="020B0604030504040204" pitchFamily="34" charset="0"/>
              </a:rPr>
              <a:t>Fought wars to decide emperor</a:t>
            </a:r>
          </a:p>
          <a:p>
            <a:pPr lvl="1">
              <a:lnSpc>
                <a:spcPct val="90000"/>
              </a:lnSpc>
            </a:pPr>
            <a:r>
              <a:rPr lang="en-US" altLang="en-US" sz="2000">
                <a:latin typeface="Verdana" panose="020B0604030504040204" pitchFamily="34" charset="0"/>
              </a:rPr>
              <a:t>Vision of a burning Christian symbol (chi-rho)</a:t>
            </a:r>
          </a:p>
          <a:p>
            <a:pPr lvl="1">
              <a:lnSpc>
                <a:spcPct val="90000"/>
              </a:lnSpc>
            </a:pPr>
            <a:r>
              <a:rPr lang="en-US" altLang="en-US" sz="2000">
                <a:solidFill>
                  <a:srgbClr val="CC0000"/>
                </a:solidFill>
                <a:latin typeface="Verdana" panose="020B0604030504040204" pitchFamily="34" charset="0"/>
              </a:rPr>
              <a:t>United the troops and gave them courage that "a god" wanted them to win (most were pagans and accepted the protection of any god)</a:t>
            </a:r>
          </a:p>
        </p:txBody>
      </p:sp>
      <p:sp>
        <p:nvSpPr>
          <p:cNvPr id="295940" name="Line 4">
            <a:extLst>
              <a:ext uri="{FF2B5EF4-FFF2-40B4-BE49-F238E27FC236}">
                <a16:creationId xmlns:a16="http://schemas.microsoft.com/office/drawing/2014/main" id="{F13EE487-F0ED-7ADF-5C57-F9416C1AD0C4}"/>
              </a:ext>
            </a:extLst>
          </p:cNvPr>
          <p:cNvSpPr>
            <a:spLocks noChangeShapeType="1"/>
          </p:cNvSpPr>
          <p:nvPr/>
        </p:nvSpPr>
        <p:spPr bwMode="auto">
          <a:xfrm>
            <a:off x="1143000" y="1219200"/>
            <a:ext cx="6934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95941" name="Picture 5">
            <a:extLst>
              <a:ext uri="{FF2B5EF4-FFF2-40B4-BE49-F238E27FC236}">
                <a16:creationId xmlns:a16="http://schemas.microsoft.com/office/drawing/2014/main" id="{06FE5D66-E495-5C59-6146-25E9609F33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128" t="3703" r="15887" b="24074"/>
          <a:stretch>
            <a:fillRect/>
          </a:stretch>
        </p:blipFill>
        <p:spPr bwMode="auto">
          <a:xfrm>
            <a:off x="6935788" y="1371600"/>
            <a:ext cx="203993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5942" name="Picture 6">
            <a:extLst>
              <a:ext uri="{FF2B5EF4-FFF2-40B4-BE49-F238E27FC236}">
                <a16:creationId xmlns:a16="http://schemas.microsoft.com/office/drawing/2014/main" id="{AE97ED8E-12D7-88CE-FE51-AF30EC180F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6522" t="10361" r="10870" b="24774"/>
          <a:stretch>
            <a:fillRect/>
          </a:stretch>
        </p:blipFill>
        <p:spPr bwMode="auto">
          <a:xfrm>
            <a:off x="7391400" y="4724400"/>
            <a:ext cx="1524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5939">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593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593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593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59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a:extLst>
              <a:ext uri="{FF2B5EF4-FFF2-40B4-BE49-F238E27FC236}">
                <a16:creationId xmlns:a16="http://schemas.microsoft.com/office/drawing/2014/main" id="{B8E91B36-1054-6861-1BCC-F08AD455AB4D}"/>
              </a:ext>
            </a:extLst>
          </p:cNvPr>
          <p:cNvSpPr>
            <a:spLocks noGrp="1" noChangeArrowheads="1"/>
          </p:cNvSpPr>
          <p:nvPr>
            <p:ph type="title"/>
          </p:nvPr>
        </p:nvSpPr>
        <p:spPr/>
        <p:txBody>
          <a:bodyPr/>
          <a:lstStyle/>
          <a:p>
            <a:r>
              <a:rPr lang="en-US" altLang="en-US" b="1">
                <a:latin typeface="Georgia" panose="02040502050405020303" pitchFamily="18" charset="0"/>
              </a:rPr>
              <a:t>Constantine</a:t>
            </a:r>
          </a:p>
        </p:txBody>
      </p:sp>
      <p:sp>
        <p:nvSpPr>
          <p:cNvPr id="296963" name="Rectangle 3">
            <a:extLst>
              <a:ext uri="{FF2B5EF4-FFF2-40B4-BE49-F238E27FC236}">
                <a16:creationId xmlns:a16="http://schemas.microsoft.com/office/drawing/2014/main" id="{6C523885-C8FB-A2DD-FAE2-3D213DC5CC52}"/>
              </a:ext>
            </a:extLst>
          </p:cNvPr>
          <p:cNvSpPr>
            <a:spLocks noGrp="1" noChangeArrowheads="1"/>
          </p:cNvSpPr>
          <p:nvPr>
            <p:ph type="body" idx="1"/>
          </p:nvPr>
        </p:nvSpPr>
        <p:spPr>
          <a:xfrm>
            <a:off x="0" y="1295400"/>
            <a:ext cx="5562600" cy="5562600"/>
          </a:xfrm>
        </p:spPr>
        <p:txBody>
          <a:bodyPr/>
          <a:lstStyle/>
          <a:p>
            <a:pPr>
              <a:lnSpc>
                <a:spcPct val="90000"/>
              </a:lnSpc>
            </a:pPr>
            <a:r>
              <a:rPr lang="en-US" altLang="en-US" sz="2800">
                <a:latin typeface="Verdana" panose="020B0604030504040204" pitchFamily="34" charset="0"/>
              </a:rPr>
              <a:t>Constantinople</a:t>
            </a:r>
          </a:p>
          <a:p>
            <a:pPr lvl="1">
              <a:lnSpc>
                <a:spcPct val="90000"/>
              </a:lnSpc>
            </a:pPr>
            <a:r>
              <a:rPr lang="en-US" altLang="en-US" sz="2400">
                <a:latin typeface="Verdana" panose="020B0604030504040204" pitchFamily="34" charset="0"/>
              </a:rPr>
              <a:t>Built on Byzantium site</a:t>
            </a:r>
          </a:p>
          <a:p>
            <a:pPr>
              <a:lnSpc>
                <a:spcPct val="90000"/>
              </a:lnSpc>
            </a:pPr>
            <a:r>
              <a:rPr lang="en-US" altLang="en-US" sz="2800">
                <a:latin typeface="Verdana" panose="020B0604030504040204" pitchFamily="34" charset="0"/>
              </a:rPr>
              <a:t> Acceptance of Christianity</a:t>
            </a:r>
          </a:p>
          <a:p>
            <a:pPr lvl="1">
              <a:lnSpc>
                <a:spcPct val="90000"/>
              </a:lnSpc>
            </a:pPr>
            <a:r>
              <a:rPr lang="en-US" altLang="en-US" sz="2400">
                <a:solidFill>
                  <a:srgbClr val="CC0000"/>
                </a:solidFill>
                <a:latin typeface="Verdana" panose="020B0604030504040204" pitchFamily="34" charset="0"/>
              </a:rPr>
              <a:t>Edict of Milan</a:t>
            </a:r>
          </a:p>
          <a:p>
            <a:pPr lvl="2">
              <a:lnSpc>
                <a:spcPct val="90000"/>
              </a:lnSpc>
            </a:pPr>
            <a:r>
              <a:rPr lang="en-US" altLang="en-US" sz="2000">
                <a:solidFill>
                  <a:srgbClr val="CC0000"/>
                </a:solidFill>
                <a:latin typeface="Verdana" panose="020B0604030504040204" pitchFamily="34" charset="0"/>
              </a:rPr>
              <a:t>Eliminated religious contention</a:t>
            </a:r>
          </a:p>
          <a:p>
            <a:pPr lvl="2">
              <a:lnSpc>
                <a:spcPct val="90000"/>
              </a:lnSpc>
            </a:pPr>
            <a:r>
              <a:rPr lang="en-US" altLang="en-US" sz="2000">
                <a:latin typeface="Verdana" panose="020B0604030504040204" pitchFamily="34" charset="0"/>
              </a:rPr>
              <a:t>Supported Christian religions</a:t>
            </a:r>
          </a:p>
          <a:p>
            <a:pPr lvl="3">
              <a:lnSpc>
                <a:spcPct val="90000"/>
              </a:lnSpc>
            </a:pPr>
            <a:r>
              <a:rPr lang="en-US" altLang="en-US" sz="1800">
                <a:latin typeface="Verdana" panose="020B0604030504040204" pitchFamily="34" charset="0"/>
              </a:rPr>
              <a:t>St. Helena, churches</a:t>
            </a:r>
          </a:p>
          <a:p>
            <a:pPr lvl="2">
              <a:lnSpc>
                <a:spcPct val="90000"/>
              </a:lnSpc>
            </a:pPr>
            <a:r>
              <a:rPr lang="en-US" altLang="en-US" sz="2000">
                <a:latin typeface="Verdana" panose="020B0604030504040204" pitchFamily="34" charset="0"/>
              </a:rPr>
              <a:t>Supported pagan religions</a:t>
            </a:r>
          </a:p>
          <a:p>
            <a:pPr lvl="3">
              <a:lnSpc>
                <a:spcPct val="90000"/>
              </a:lnSpc>
            </a:pPr>
            <a:r>
              <a:rPr lang="en-US" altLang="en-US" sz="1800">
                <a:latin typeface="Verdana" panose="020B0604030504040204" pitchFamily="34" charset="0"/>
              </a:rPr>
              <a:t>Coins, inscriptions, built temples</a:t>
            </a:r>
          </a:p>
          <a:p>
            <a:pPr lvl="1">
              <a:lnSpc>
                <a:spcPct val="90000"/>
              </a:lnSpc>
            </a:pPr>
            <a:r>
              <a:rPr lang="en-US" altLang="en-US" sz="2400">
                <a:latin typeface="Verdana" panose="020B0604030504040204" pitchFamily="34" charset="0"/>
              </a:rPr>
              <a:t>Nicaean council (325 AD)</a:t>
            </a:r>
          </a:p>
          <a:p>
            <a:pPr lvl="2">
              <a:lnSpc>
                <a:spcPct val="90000"/>
              </a:lnSpc>
            </a:pPr>
            <a:r>
              <a:rPr lang="en-US" altLang="en-US" sz="2000">
                <a:latin typeface="Verdana" panose="020B0604030504040204" pitchFamily="34" charset="0"/>
              </a:rPr>
              <a:t>Sought to unify doctrine</a:t>
            </a:r>
          </a:p>
          <a:p>
            <a:pPr lvl="2">
              <a:lnSpc>
                <a:spcPct val="90000"/>
              </a:lnSpc>
            </a:pPr>
            <a:r>
              <a:rPr lang="en-US" altLang="en-US" sz="2000">
                <a:latin typeface="Verdana" panose="020B0604030504040204" pitchFamily="34" charset="0"/>
              </a:rPr>
              <a:t>Used imperial troops to suppress dissent among Christians (Donatists)</a:t>
            </a:r>
          </a:p>
          <a:p>
            <a:pPr>
              <a:lnSpc>
                <a:spcPct val="90000"/>
              </a:lnSpc>
            </a:pPr>
            <a:r>
              <a:rPr lang="en-US" altLang="en-US" sz="2800">
                <a:solidFill>
                  <a:schemeClr val="accent2"/>
                </a:solidFill>
                <a:latin typeface="Verdana" panose="020B0604030504040204" pitchFamily="34" charset="0"/>
              </a:rPr>
              <a:t>Conversion or unity?</a:t>
            </a:r>
          </a:p>
        </p:txBody>
      </p:sp>
      <p:sp>
        <p:nvSpPr>
          <p:cNvPr id="296964" name="Line 4">
            <a:extLst>
              <a:ext uri="{FF2B5EF4-FFF2-40B4-BE49-F238E27FC236}">
                <a16:creationId xmlns:a16="http://schemas.microsoft.com/office/drawing/2014/main" id="{70F68BF5-71AF-AE91-6E40-17452569A808}"/>
              </a:ext>
            </a:extLst>
          </p:cNvPr>
          <p:cNvSpPr>
            <a:spLocks noChangeShapeType="1"/>
          </p:cNvSpPr>
          <p:nvPr/>
        </p:nvSpPr>
        <p:spPr bwMode="auto">
          <a:xfrm>
            <a:off x="1143000" y="1219200"/>
            <a:ext cx="6934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96967" name="Picture 7">
            <a:extLst>
              <a:ext uri="{FF2B5EF4-FFF2-40B4-BE49-F238E27FC236}">
                <a16:creationId xmlns:a16="http://schemas.microsoft.com/office/drawing/2014/main" id="{C3A68733-6E54-696F-172F-21545C80CE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8811" t="14542" r="1315" b="17786"/>
          <a:stretch>
            <a:fillRect/>
          </a:stretch>
        </p:blipFill>
        <p:spPr bwMode="auto">
          <a:xfrm>
            <a:off x="5486400" y="1371600"/>
            <a:ext cx="3657600"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969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696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696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696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696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696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696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6963">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9696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696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6963">
                                            <p:txEl>
                                              <p:pRg st="11" end="1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9696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a:extLst>
              <a:ext uri="{FF2B5EF4-FFF2-40B4-BE49-F238E27FC236}">
                <a16:creationId xmlns:a16="http://schemas.microsoft.com/office/drawing/2014/main" id="{7766EEFC-BD7C-0271-ABFA-AA3371964385}"/>
              </a:ext>
            </a:extLst>
          </p:cNvPr>
          <p:cNvSpPr>
            <a:spLocks noGrp="1" noChangeArrowheads="1"/>
          </p:cNvSpPr>
          <p:nvPr>
            <p:ph type="title"/>
          </p:nvPr>
        </p:nvSpPr>
        <p:spPr/>
        <p:txBody>
          <a:bodyPr/>
          <a:lstStyle/>
          <a:p>
            <a:r>
              <a:rPr lang="en-US" altLang="en-US" b="1">
                <a:latin typeface="Georgia" panose="02040502050405020303" pitchFamily="18" charset="0"/>
              </a:rPr>
              <a:t>Post-Constantine Period</a:t>
            </a:r>
          </a:p>
        </p:txBody>
      </p:sp>
      <p:sp>
        <p:nvSpPr>
          <p:cNvPr id="299011" name="Rectangle 3">
            <a:extLst>
              <a:ext uri="{FF2B5EF4-FFF2-40B4-BE49-F238E27FC236}">
                <a16:creationId xmlns:a16="http://schemas.microsoft.com/office/drawing/2014/main" id="{622F1159-3D5E-86E1-0CEB-AC8221E4EF25}"/>
              </a:ext>
            </a:extLst>
          </p:cNvPr>
          <p:cNvSpPr>
            <a:spLocks noGrp="1" noChangeArrowheads="1"/>
          </p:cNvSpPr>
          <p:nvPr>
            <p:ph type="body" idx="1"/>
          </p:nvPr>
        </p:nvSpPr>
        <p:spPr/>
        <p:txBody>
          <a:bodyPr/>
          <a:lstStyle/>
          <a:p>
            <a:r>
              <a:rPr lang="en-US" altLang="en-US">
                <a:latin typeface="Verdana" panose="020B0604030504040204" pitchFamily="34" charset="0"/>
              </a:rPr>
              <a:t>Theodocius I</a:t>
            </a:r>
          </a:p>
          <a:p>
            <a:pPr lvl="1"/>
            <a:r>
              <a:rPr lang="en-US" altLang="en-US">
                <a:latin typeface="Verdana" panose="020B0604030504040204" pitchFamily="34" charset="0"/>
              </a:rPr>
              <a:t>Strongest post-Constantine emperor</a:t>
            </a:r>
          </a:p>
          <a:p>
            <a:pPr lvl="1"/>
            <a:r>
              <a:rPr lang="en-US" altLang="en-US">
                <a:latin typeface="Verdana" panose="020B0604030504040204" pitchFamily="34" charset="0"/>
              </a:rPr>
              <a:t>Instituted Christianity as state religion</a:t>
            </a:r>
          </a:p>
          <a:p>
            <a:pPr lvl="1"/>
            <a:r>
              <a:rPr lang="en-US" altLang="en-US">
                <a:latin typeface="Verdana" panose="020B0604030504040204" pitchFamily="34" charset="0"/>
              </a:rPr>
              <a:t>Goths joined army to fight against Huns</a:t>
            </a:r>
          </a:p>
          <a:p>
            <a:pPr lvl="1"/>
            <a:r>
              <a:rPr lang="en-US" altLang="en-US">
                <a:latin typeface="Verdana" panose="020B0604030504040204" pitchFamily="34" charset="0"/>
              </a:rPr>
              <a:t>Revolt in Thessalonica (7000 killed)</a:t>
            </a:r>
          </a:p>
          <a:p>
            <a:pPr lvl="2"/>
            <a:r>
              <a:rPr lang="en-US" altLang="en-US">
                <a:latin typeface="Verdana" panose="020B0604030504040204" pitchFamily="34" charset="0"/>
              </a:rPr>
              <a:t>This was the first confrontation between the church and the state</a:t>
            </a:r>
          </a:p>
          <a:p>
            <a:pPr lvl="2"/>
            <a:r>
              <a:rPr lang="en-US" altLang="en-US">
                <a:latin typeface="Verdana" panose="020B0604030504040204" pitchFamily="34" charset="0"/>
              </a:rPr>
              <a:t>Theodocius I forced to beg forgiveness (St. Ambrose)</a:t>
            </a:r>
          </a:p>
          <a:p>
            <a:endParaRPr lang="en-US" altLang="en-US">
              <a:latin typeface="Verdana" panose="020B0604030504040204" pitchFamily="34" charset="0"/>
            </a:endParaRPr>
          </a:p>
        </p:txBody>
      </p:sp>
      <p:sp>
        <p:nvSpPr>
          <p:cNvPr id="299012" name="Line 4">
            <a:extLst>
              <a:ext uri="{FF2B5EF4-FFF2-40B4-BE49-F238E27FC236}">
                <a16:creationId xmlns:a16="http://schemas.microsoft.com/office/drawing/2014/main" id="{67800608-A8C4-B5D1-E9C3-913101743B67}"/>
              </a:ext>
            </a:extLst>
          </p:cNvPr>
          <p:cNvSpPr>
            <a:spLocks noChangeShapeType="1"/>
          </p:cNvSpPr>
          <p:nvPr/>
        </p:nvSpPr>
        <p:spPr bwMode="auto">
          <a:xfrm>
            <a:off x="1143000" y="1219200"/>
            <a:ext cx="6934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9013" name="Line 5">
            <a:extLst>
              <a:ext uri="{FF2B5EF4-FFF2-40B4-BE49-F238E27FC236}">
                <a16:creationId xmlns:a16="http://schemas.microsoft.com/office/drawing/2014/main" id="{EC718E73-CD80-A248-E907-204EB029EB69}"/>
              </a:ext>
            </a:extLst>
          </p:cNvPr>
          <p:cNvSpPr>
            <a:spLocks noChangeShapeType="1"/>
          </p:cNvSpPr>
          <p:nvPr/>
        </p:nvSpPr>
        <p:spPr bwMode="auto">
          <a:xfrm>
            <a:off x="533400" y="1219200"/>
            <a:ext cx="8153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901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901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90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90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90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a:extLst>
              <a:ext uri="{FF2B5EF4-FFF2-40B4-BE49-F238E27FC236}">
                <a16:creationId xmlns:a16="http://schemas.microsoft.com/office/drawing/2014/main" id="{180AB56A-3CB0-FD8C-6DFB-DAD171BB6108}"/>
              </a:ext>
            </a:extLst>
          </p:cNvPr>
          <p:cNvSpPr>
            <a:spLocks noGrp="1" noChangeArrowheads="1"/>
          </p:cNvSpPr>
          <p:nvPr>
            <p:ph type="title"/>
          </p:nvPr>
        </p:nvSpPr>
        <p:spPr/>
        <p:txBody>
          <a:bodyPr/>
          <a:lstStyle/>
          <a:p>
            <a:r>
              <a:rPr lang="en-US" altLang="en-US" b="1">
                <a:latin typeface="Georgia" panose="02040502050405020303" pitchFamily="18" charset="0"/>
              </a:rPr>
              <a:t>Caesar Augustus</a:t>
            </a:r>
          </a:p>
        </p:txBody>
      </p:sp>
      <p:sp>
        <p:nvSpPr>
          <p:cNvPr id="277507" name="Rectangle 3">
            <a:extLst>
              <a:ext uri="{FF2B5EF4-FFF2-40B4-BE49-F238E27FC236}">
                <a16:creationId xmlns:a16="http://schemas.microsoft.com/office/drawing/2014/main" id="{AEC427D4-A3B9-1277-55BC-C274E56EAF21}"/>
              </a:ext>
            </a:extLst>
          </p:cNvPr>
          <p:cNvSpPr>
            <a:spLocks noGrp="1" noChangeArrowheads="1"/>
          </p:cNvSpPr>
          <p:nvPr>
            <p:ph type="body" idx="1"/>
          </p:nvPr>
        </p:nvSpPr>
        <p:spPr>
          <a:xfrm>
            <a:off x="457200" y="1600200"/>
            <a:ext cx="6629400" cy="4525963"/>
          </a:xfrm>
        </p:spPr>
        <p:txBody>
          <a:bodyPr/>
          <a:lstStyle/>
          <a:p>
            <a:r>
              <a:rPr lang="en-US" altLang="en-US" sz="2800">
                <a:latin typeface="Verdana" panose="020B0604030504040204" pitchFamily="34" charset="0"/>
              </a:rPr>
              <a:t>63 BC-14 AD</a:t>
            </a:r>
          </a:p>
          <a:p>
            <a:r>
              <a:rPr lang="en-US" altLang="en-US" sz="2800">
                <a:latin typeface="Verdana" panose="020B0604030504040204" pitchFamily="34" charset="0"/>
              </a:rPr>
              <a:t>Octavian was winner of 18 years civil war</a:t>
            </a:r>
          </a:p>
          <a:p>
            <a:r>
              <a:rPr lang="en-US" altLang="en-US" sz="2800">
                <a:latin typeface="Verdana" panose="020B0604030504040204" pitchFamily="34" charset="0"/>
              </a:rPr>
              <a:t>Designated heir of Julius Caesar</a:t>
            </a:r>
          </a:p>
          <a:p>
            <a:r>
              <a:rPr lang="en-US" altLang="en-US" sz="2800">
                <a:latin typeface="Verdana" panose="020B0604030504040204" pitchFamily="34" charset="0"/>
              </a:rPr>
              <a:t>Was of the family of Caesar (adopted) so he took the name Caesar</a:t>
            </a:r>
          </a:p>
          <a:p>
            <a:r>
              <a:rPr lang="en-US" altLang="en-US" sz="2800">
                <a:latin typeface="Verdana" panose="020B0604030504040204" pitchFamily="34" charset="0"/>
              </a:rPr>
              <a:t>Given the name Augustus by the Senate</a:t>
            </a:r>
          </a:p>
        </p:txBody>
      </p:sp>
      <p:sp>
        <p:nvSpPr>
          <p:cNvPr id="277508" name="Line 4">
            <a:extLst>
              <a:ext uri="{FF2B5EF4-FFF2-40B4-BE49-F238E27FC236}">
                <a16:creationId xmlns:a16="http://schemas.microsoft.com/office/drawing/2014/main" id="{2D99DB58-BDB2-09F7-338D-9169FC8E2011}"/>
              </a:ext>
            </a:extLst>
          </p:cNvPr>
          <p:cNvSpPr>
            <a:spLocks noChangeShapeType="1"/>
          </p:cNvSpPr>
          <p:nvPr/>
        </p:nvSpPr>
        <p:spPr bwMode="auto">
          <a:xfrm>
            <a:off x="1143000" y="1219200"/>
            <a:ext cx="6934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77509" name="Picture 5">
            <a:extLst>
              <a:ext uri="{FF2B5EF4-FFF2-40B4-BE49-F238E27FC236}">
                <a16:creationId xmlns:a16="http://schemas.microsoft.com/office/drawing/2014/main" id="{F5496078-4824-D6BC-8B93-D9A269B9A2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97" r="4895" b="2438"/>
          <a:stretch>
            <a:fillRect/>
          </a:stretch>
        </p:blipFill>
        <p:spPr bwMode="auto">
          <a:xfrm>
            <a:off x="6781800" y="1524000"/>
            <a:ext cx="213677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7507">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7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a:extLst>
              <a:ext uri="{FF2B5EF4-FFF2-40B4-BE49-F238E27FC236}">
                <a16:creationId xmlns:a16="http://schemas.microsoft.com/office/drawing/2014/main" id="{684A7840-225F-6611-2C7B-E1CD208364C7}"/>
              </a:ext>
            </a:extLst>
          </p:cNvPr>
          <p:cNvSpPr>
            <a:spLocks noGrp="1" noChangeArrowheads="1"/>
          </p:cNvSpPr>
          <p:nvPr>
            <p:ph type="title"/>
          </p:nvPr>
        </p:nvSpPr>
        <p:spPr/>
        <p:txBody>
          <a:bodyPr/>
          <a:lstStyle/>
          <a:p>
            <a:r>
              <a:rPr lang="en-US" altLang="en-US" b="1">
                <a:latin typeface="Georgia" panose="02040502050405020303" pitchFamily="18" charset="0"/>
              </a:rPr>
              <a:t>Post-Constantine Period</a:t>
            </a:r>
          </a:p>
        </p:txBody>
      </p:sp>
      <p:sp>
        <p:nvSpPr>
          <p:cNvPr id="300035" name="Rectangle 3">
            <a:extLst>
              <a:ext uri="{FF2B5EF4-FFF2-40B4-BE49-F238E27FC236}">
                <a16:creationId xmlns:a16="http://schemas.microsoft.com/office/drawing/2014/main" id="{83628E9C-3270-EC86-E4E0-7639C43A45A8}"/>
              </a:ext>
            </a:extLst>
          </p:cNvPr>
          <p:cNvSpPr>
            <a:spLocks noGrp="1" noChangeArrowheads="1"/>
          </p:cNvSpPr>
          <p:nvPr>
            <p:ph type="body" idx="1"/>
          </p:nvPr>
        </p:nvSpPr>
        <p:spPr>
          <a:xfrm>
            <a:off x="457200" y="1600200"/>
            <a:ext cx="8229600" cy="1752600"/>
          </a:xfrm>
        </p:spPr>
        <p:txBody>
          <a:bodyPr/>
          <a:lstStyle/>
          <a:p>
            <a:r>
              <a:rPr lang="en-US" altLang="en-US">
                <a:latin typeface="Verdana" panose="020B0604030504040204" pitchFamily="34" charset="0"/>
              </a:rPr>
              <a:t>Ravenna</a:t>
            </a:r>
          </a:p>
          <a:p>
            <a:pPr lvl="1"/>
            <a:r>
              <a:rPr lang="en-US" altLang="en-US">
                <a:latin typeface="Verdana" panose="020B0604030504040204" pitchFamily="34" charset="0"/>
              </a:rPr>
              <a:t>Rome full of crime, decayed morals</a:t>
            </a:r>
          </a:p>
          <a:p>
            <a:pPr lvl="1"/>
            <a:r>
              <a:rPr lang="en-US" altLang="en-US">
                <a:latin typeface="Verdana" panose="020B0604030504040204" pitchFamily="34" charset="0"/>
              </a:rPr>
              <a:t>Capital moved to Ravenna</a:t>
            </a:r>
          </a:p>
        </p:txBody>
      </p:sp>
      <p:sp>
        <p:nvSpPr>
          <p:cNvPr id="300036" name="Line 4">
            <a:extLst>
              <a:ext uri="{FF2B5EF4-FFF2-40B4-BE49-F238E27FC236}">
                <a16:creationId xmlns:a16="http://schemas.microsoft.com/office/drawing/2014/main" id="{A0879945-86D2-5FC7-51A8-0C0BFFD2C335}"/>
              </a:ext>
            </a:extLst>
          </p:cNvPr>
          <p:cNvSpPr>
            <a:spLocks noChangeShapeType="1"/>
          </p:cNvSpPr>
          <p:nvPr/>
        </p:nvSpPr>
        <p:spPr bwMode="auto">
          <a:xfrm>
            <a:off x="1143000" y="1219200"/>
            <a:ext cx="6934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0037" name="Line 5">
            <a:extLst>
              <a:ext uri="{FF2B5EF4-FFF2-40B4-BE49-F238E27FC236}">
                <a16:creationId xmlns:a16="http://schemas.microsoft.com/office/drawing/2014/main" id="{178379BC-84A4-1679-95C5-88DE0D58894C}"/>
              </a:ext>
            </a:extLst>
          </p:cNvPr>
          <p:cNvSpPr>
            <a:spLocks noChangeShapeType="1"/>
          </p:cNvSpPr>
          <p:nvPr/>
        </p:nvSpPr>
        <p:spPr bwMode="auto">
          <a:xfrm>
            <a:off x="533400" y="1219200"/>
            <a:ext cx="8153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300038" name="Picture 6">
            <a:extLst>
              <a:ext uri="{FF2B5EF4-FFF2-40B4-BE49-F238E27FC236}">
                <a16:creationId xmlns:a16="http://schemas.microsoft.com/office/drawing/2014/main" id="{F0542064-0850-614B-B352-C2BB3E83C2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276600"/>
            <a:ext cx="2411413"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0040" name="Rectangle 8">
            <a:extLst>
              <a:ext uri="{FF2B5EF4-FFF2-40B4-BE49-F238E27FC236}">
                <a16:creationId xmlns:a16="http://schemas.microsoft.com/office/drawing/2014/main" id="{517D7129-4ADE-BCE2-9721-8B2C0A76EB20}"/>
              </a:ext>
            </a:extLst>
          </p:cNvPr>
          <p:cNvSpPr>
            <a:spLocks noChangeArrowheads="1"/>
          </p:cNvSpPr>
          <p:nvPr/>
        </p:nvSpPr>
        <p:spPr bwMode="auto">
          <a:xfrm>
            <a:off x="457200" y="3429000"/>
            <a:ext cx="6096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r>
              <a:rPr lang="en-US" altLang="en-US">
                <a:latin typeface="Verdana" panose="020B0604030504040204" pitchFamily="34" charset="0"/>
              </a:rPr>
              <a:t>Persians (Parthians)</a:t>
            </a:r>
          </a:p>
          <a:p>
            <a:pPr lvl="1"/>
            <a:r>
              <a:rPr lang="en-US" altLang="en-US">
                <a:latin typeface="Verdana" panose="020B0604030504040204" pitchFamily="34" charset="0"/>
              </a:rPr>
              <a:t>Attacked eastern providence</a:t>
            </a:r>
          </a:p>
          <a:p>
            <a:pPr lvl="1"/>
            <a:r>
              <a:rPr lang="en-US" altLang="en-US">
                <a:latin typeface="Verdana" panose="020B0604030504040204" pitchFamily="34" charset="0"/>
              </a:rPr>
              <a:t>Overran the local Roman army</a:t>
            </a:r>
          </a:p>
          <a:p>
            <a:pPr lvl="1"/>
            <a:r>
              <a:rPr lang="en-US" altLang="en-US">
                <a:latin typeface="Verdana" panose="020B0604030504040204" pitchFamily="34" charset="0"/>
              </a:rPr>
              <a:t>Reinforcement moved to defend the east which weakened the west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004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004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004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004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0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a:extLst>
              <a:ext uri="{FF2B5EF4-FFF2-40B4-BE49-F238E27FC236}">
                <a16:creationId xmlns:a16="http://schemas.microsoft.com/office/drawing/2014/main" id="{6109059C-ABE5-6F7F-97A5-9C34CF62728F}"/>
              </a:ext>
            </a:extLst>
          </p:cNvPr>
          <p:cNvSpPr>
            <a:spLocks noGrp="1" noChangeArrowheads="1"/>
          </p:cNvSpPr>
          <p:nvPr>
            <p:ph type="title"/>
          </p:nvPr>
        </p:nvSpPr>
        <p:spPr/>
        <p:txBody>
          <a:bodyPr/>
          <a:lstStyle/>
          <a:p>
            <a:r>
              <a:rPr lang="en-US" altLang="en-US" b="1">
                <a:latin typeface="Georgia" panose="02040502050405020303" pitchFamily="18" charset="0"/>
              </a:rPr>
              <a:t>Post-Constantine Period</a:t>
            </a:r>
          </a:p>
        </p:txBody>
      </p:sp>
      <p:sp>
        <p:nvSpPr>
          <p:cNvPr id="301059" name="Rectangle 3">
            <a:extLst>
              <a:ext uri="{FF2B5EF4-FFF2-40B4-BE49-F238E27FC236}">
                <a16:creationId xmlns:a16="http://schemas.microsoft.com/office/drawing/2014/main" id="{50C5CE01-3897-9923-1008-E31E34AAA125}"/>
              </a:ext>
            </a:extLst>
          </p:cNvPr>
          <p:cNvSpPr>
            <a:spLocks noGrp="1" noChangeArrowheads="1"/>
          </p:cNvSpPr>
          <p:nvPr>
            <p:ph type="body" idx="1"/>
          </p:nvPr>
        </p:nvSpPr>
        <p:spPr>
          <a:xfrm>
            <a:off x="457200" y="1600200"/>
            <a:ext cx="4343400" cy="3048000"/>
          </a:xfrm>
        </p:spPr>
        <p:txBody>
          <a:bodyPr/>
          <a:lstStyle/>
          <a:p>
            <a:r>
              <a:rPr lang="en-US" altLang="en-US" sz="2800">
                <a:latin typeface="Verdana" panose="020B0604030504040204" pitchFamily="34" charset="0"/>
              </a:rPr>
              <a:t>Huns</a:t>
            </a:r>
          </a:p>
          <a:p>
            <a:pPr lvl="1"/>
            <a:r>
              <a:rPr lang="en-US" altLang="en-US" sz="2400">
                <a:latin typeface="Verdana" panose="020B0604030504040204" pitchFamily="34" charset="0"/>
              </a:rPr>
              <a:t>Central base in Hungary</a:t>
            </a:r>
          </a:p>
          <a:p>
            <a:pPr lvl="1"/>
            <a:r>
              <a:rPr lang="en-US" altLang="en-US" sz="2400">
                <a:latin typeface="Verdana" panose="020B0604030504040204" pitchFamily="34" charset="0"/>
              </a:rPr>
              <a:t>Warriors feared by Romans and Germans</a:t>
            </a:r>
          </a:p>
          <a:p>
            <a:pPr lvl="1"/>
            <a:r>
              <a:rPr lang="en-US" altLang="en-US" sz="2400">
                <a:latin typeface="Verdana" panose="020B0604030504040204" pitchFamily="34" charset="0"/>
              </a:rPr>
              <a:t>Attila—last leader</a:t>
            </a:r>
          </a:p>
          <a:p>
            <a:pPr lvl="2"/>
            <a:r>
              <a:rPr lang="en-US" altLang="en-US" sz="2000">
                <a:latin typeface="Verdana" panose="020B0604030504040204" pitchFamily="34" charset="0"/>
              </a:rPr>
              <a:t>Invaded Gaul</a:t>
            </a:r>
          </a:p>
        </p:txBody>
      </p:sp>
      <p:sp>
        <p:nvSpPr>
          <p:cNvPr id="301060" name="Line 4">
            <a:extLst>
              <a:ext uri="{FF2B5EF4-FFF2-40B4-BE49-F238E27FC236}">
                <a16:creationId xmlns:a16="http://schemas.microsoft.com/office/drawing/2014/main" id="{4102C9D9-3E3C-577C-368D-BA4EDB3D252B}"/>
              </a:ext>
            </a:extLst>
          </p:cNvPr>
          <p:cNvSpPr>
            <a:spLocks noChangeShapeType="1"/>
          </p:cNvSpPr>
          <p:nvPr/>
        </p:nvSpPr>
        <p:spPr bwMode="auto">
          <a:xfrm>
            <a:off x="1143000" y="1219200"/>
            <a:ext cx="6934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1061" name="Line 5">
            <a:extLst>
              <a:ext uri="{FF2B5EF4-FFF2-40B4-BE49-F238E27FC236}">
                <a16:creationId xmlns:a16="http://schemas.microsoft.com/office/drawing/2014/main" id="{CFA54AE2-86AD-4A3F-47AB-13F728E4B0CF}"/>
              </a:ext>
            </a:extLst>
          </p:cNvPr>
          <p:cNvSpPr>
            <a:spLocks noChangeShapeType="1"/>
          </p:cNvSpPr>
          <p:nvPr/>
        </p:nvSpPr>
        <p:spPr bwMode="auto">
          <a:xfrm>
            <a:off x="533400" y="1219200"/>
            <a:ext cx="8153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301063" name="Picture 7">
            <a:extLst>
              <a:ext uri="{FF2B5EF4-FFF2-40B4-BE49-F238E27FC236}">
                <a16:creationId xmlns:a16="http://schemas.microsoft.com/office/drawing/2014/main" id="{C60AFB69-A586-44DC-5EC7-99AB85AC39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85" t="5556" r="3424" b="5556"/>
          <a:stretch>
            <a:fillRect/>
          </a:stretch>
        </p:blipFill>
        <p:spPr bwMode="auto">
          <a:xfrm>
            <a:off x="4800600" y="1752600"/>
            <a:ext cx="4114800" cy="211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1064" name="Rectangle 8">
            <a:extLst>
              <a:ext uri="{FF2B5EF4-FFF2-40B4-BE49-F238E27FC236}">
                <a16:creationId xmlns:a16="http://schemas.microsoft.com/office/drawing/2014/main" id="{259220BD-C984-F0CC-F135-9D56484BD397}"/>
              </a:ext>
            </a:extLst>
          </p:cNvPr>
          <p:cNvSpPr>
            <a:spLocks noChangeArrowheads="1"/>
          </p:cNvSpPr>
          <p:nvPr/>
        </p:nvSpPr>
        <p:spPr bwMode="auto">
          <a:xfrm>
            <a:off x="457200" y="4572000"/>
            <a:ext cx="8458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lvl="1"/>
            <a:r>
              <a:rPr lang="en-US" altLang="en-US" sz="2400">
                <a:latin typeface="Verdana" panose="020B0604030504040204" pitchFamily="34" charset="0"/>
              </a:rPr>
              <a:t>Defeated in 451 AD by a combined army</a:t>
            </a:r>
          </a:p>
          <a:p>
            <a:pPr lvl="1"/>
            <a:r>
              <a:rPr lang="en-US" altLang="en-US" sz="2400">
                <a:latin typeface="Verdana" panose="020B0604030504040204" pitchFamily="34" charset="0"/>
              </a:rPr>
              <a:t>Moved into Italy and defeated again</a:t>
            </a:r>
          </a:p>
          <a:p>
            <a:pPr lvl="1"/>
            <a:r>
              <a:rPr lang="en-US" altLang="en-US" sz="2400">
                <a:latin typeface="Verdana" panose="020B0604030504040204" pitchFamily="34" charset="0"/>
              </a:rPr>
              <a:t>Withdrew to Hungary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106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106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10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a:extLst>
              <a:ext uri="{FF2B5EF4-FFF2-40B4-BE49-F238E27FC236}">
                <a16:creationId xmlns:a16="http://schemas.microsoft.com/office/drawing/2014/main" id="{8ED50DD2-2229-A8EE-A98B-901018368CCE}"/>
              </a:ext>
            </a:extLst>
          </p:cNvPr>
          <p:cNvSpPr>
            <a:spLocks noGrp="1" noChangeArrowheads="1"/>
          </p:cNvSpPr>
          <p:nvPr>
            <p:ph type="title"/>
          </p:nvPr>
        </p:nvSpPr>
        <p:spPr/>
        <p:txBody>
          <a:bodyPr/>
          <a:lstStyle/>
          <a:p>
            <a:r>
              <a:rPr lang="en-US" altLang="en-US" b="1">
                <a:latin typeface="Georgia" panose="02040502050405020303" pitchFamily="18" charset="0"/>
              </a:rPr>
              <a:t>Post-Constantine Period</a:t>
            </a:r>
          </a:p>
        </p:txBody>
      </p:sp>
      <p:sp>
        <p:nvSpPr>
          <p:cNvPr id="302083" name="Rectangle 3">
            <a:extLst>
              <a:ext uri="{FF2B5EF4-FFF2-40B4-BE49-F238E27FC236}">
                <a16:creationId xmlns:a16="http://schemas.microsoft.com/office/drawing/2014/main" id="{32DBE3C6-B28B-035E-3EBB-AE3709D15078}"/>
              </a:ext>
            </a:extLst>
          </p:cNvPr>
          <p:cNvSpPr>
            <a:spLocks noGrp="1" noChangeArrowheads="1"/>
          </p:cNvSpPr>
          <p:nvPr>
            <p:ph type="body" idx="1"/>
          </p:nvPr>
        </p:nvSpPr>
        <p:spPr/>
        <p:txBody>
          <a:bodyPr/>
          <a:lstStyle/>
          <a:p>
            <a:r>
              <a:rPr lang="en-US" altLang="en-US" sz="2800">
                <a:latin typeface="Verdana" panose="020B0604030504040204" pitchFamily="34" charset="0"/>
              </a:rPr>
              <a:t>Barbarians (illiterate and non-urban)</a:t>
            </a:r>
          </a:p>
          <a:p>
            <a:pPr lvl="1"/>
            <a:r>
              <a:rPr lang="en-US" altLang="en-US" sz="2400">
                <a:latin typeface="Verdana" panose="020B0604030504040204" pitchFamily="34" charset="0"/>
              </a:rPr>
              <a:t>Settled in Roman territory after pressure from the Huns</a:t>
            </a:r>
          </a:p>
          <a:p>
            <a:pPr lvl="1"/>
            <a:r>
              <a:rPr lang="en-US" altLang="en-US" sz="2400">
                <a:latin typeface="Verdana" panose="020B0604030504040204" pitchFamily="34" charset="0"/>
              </a:rPr>
              <a:t>Goths split into two groups</a:t>
            </a:r>
          </a:p>
          <a:p>
            <a:pPr lvl="2"/>
            <a:r>
              <a:rPr lang="en-US" altLang="en-US" sz="2000">
                <a:latin typeface="Verdana" panose="020B0604030504040204" pitchFamily="34" charset="0"/>
              </a:rPr>
              <a:t>Ostrogoths—eastern Europe</a:t>
            </a:r>
          </a:p>
          <a:p>
            <a:pPr lvl="2"/>
            <a:r>
              <a:rPr lang="en-US" altLang="en-US" sz="2000">
                <a:latin typeface="Verdana" panose="020B0604030504040204" pitchFamily="34" charset="0"/>
              </a:rPr>
              <a:t>Visigoths—moved to Dacia (Romania)</a:t>
            </a:r>
          </a:p>
          <a:p>
            <a:pPr lvl="1"/>
            <a:r>
              <a:rPr lang="en-US" altLang="en-US" sz="2400">
                <a:latin typeface="Verdana" panose="020B0604030504040204" pitchFamily="34" charset="0"/>
              </a:rPr>
              <a:t>Allowed to live on Roman land</a:t>
            </a:r>
          </a:p>
          <a:p>
            <a:pPr lvl="2"/>
            <a:r>
              <a:rPr lang="en-US" altLang="en-US" sz="2000">
                <a:latin typeface="Verdana" panose="020B0604030504040204" pitchFamily="34" charset="0"/>
              </a:rPr>
              <a:t>Barbarians compatible with Romans</a:t>
            </a:r>
          </a:p>
          <a:p>
            <a:pPr lvl="2"/>
            <a:r>
              <a:rPr lang="en-US" altLang="en-US" sz="2000">
                <a:latin typeface="Verdana" panose="020B0604030504040204" pitchFamily="34" charset="0"/>
              </a:rPr>
              <a:t>Visigoths revolted after unfair taxing</a:t>
            </a:r>
          </a:p>
          <a:p>
            <a:pPr lvl="2"/>
            <a:r>
              <a:rPr lang="en-US" altLang="en-US" sz="2000">
                <a:latin typeface="Verdana" panose="020B0604030504040204" pitchFamily="34" charset="0"/>
              </a:rPr>
              <a:t>Theodosius the Great bought off the Visigoths</a:t>
            </a:r>
          </a:p>
        </p:txBody>
      </p:sp>
      <p:sp>
        <p:nvSpPr>
          <p:cNvPr id="302084" name="Line 4">
            <a:extLst>
              <a:ext uri="{FF2B5EF4-FFF2-40B4-BE49-F238E27FC236}">
                <a16:creationId xmlns:a16="http://schemas.microsoft.com/office/drawing/2014/main" id="{6CD972F7-E4D7-14A7-F083-2C9072FA65E1}"/>
              </a:ext>
            </a:extLst>
          </p:cNvPr>
          <p:cNvSpPr>
            <a:spLocks noChangeShapeType="1"/>
          </p:cNvSpPr>
          <p:nvPr/>
        </p:nvSpPr>
        <p:spPr bwMode="auto">
          <a:xfrm>
            <a:off x="1143000" y="1219200"/>
            <a:ext cx="6934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2085" name="Line 5">
            <a:extLst>
              <a:ext uri="{FF2B5EF4-FFF2-40B4-BE49-F238E27FC236}">
                <a16:creationId xmlns:a16="http://schemas.microsoft.com/office/drawing/2014/main" id="{AC73138B-C7BB-984A-5629-DD872EBDC455}"/>
              </a:ext>
            </a:extLst>
          </p:cNvPr>
          <p:cNvSpPr>
            <a:spLocks noChangeShapeType="1"/>
          </p:cNvSpPr>
          <p:nvPr/>
        </p:nvSpPr>
        <p:spPr bwMode="auto">
          <a:xfrm>
            <a:off x="533400" y="1219200"/>
            <a:ext cx="8153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208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208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208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208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2083">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0208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20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a:extLst>
              <a:ext uri="{FF2B5EF4-FFF2-40B4-BE49-F238E27FC236}">
                <a16:creationId xmlns:a16="http://schemas.microsoft.com/office/drawing/2014/main" id="{90CD7FDC-E308-1141-3675-E87359033BA7}"/>
              </a:ext>
            </a:extLst>
          </p:cNvPr>
          <p:cNvSpPr>
            <a:spLocks noGrp="1" noChangeArrowheads="1"/>
          </p:cNvSpPr>
          <p:nvPr>
            <p:ph type="title"/>
          </p:nvPr>
        </p:nvSpPr>
        <p:spPr>
          <a:xfrm>
            <a:off x="457200" y="274638"/>
            <a:ext cx="8229600" cy="715962"/>
          </a:xfrm>
        </p:spPr>
        <p:txBody>
          <a:bodyPr/>
          <a:lstStyle/>
          <a:p>
            <a:r>
              <a:rPr lang="en-US" altLang="en-US" sz="4000" b="1">
                <a:latin typeface="Georgia" panose="02040502050405020303" pitchFamily="18" charset="0"/>
              </a:rPr>
              <a:t>Fall of the Roman Empire</a:t>
            </a:r>
          </a:p>
        </p:txBody>
      </p:sp>
      <p:sp>
        <p:nvSpPr>
          <p:cNvPr id="303107" name="Rectangle 3">
            <a:extLst>
              <a:ext uri="{FF2B5EF4-FFF2-40B4-BE49-F238E27FC236}">
                <a16:creationId xmlns:a16="http://schemas.microsoft.com/office/drawing/2014/main" id="{B9C7ED33-A45F-FF6F-5C9F-6ECF6DE89B2B}"/>
              </a:ext>
            </a:extLst>
          </p:cNvPr>
          <p:cNvSpPr>
            <a:spLocks noGrp="1" noChangeArrowheads="1"/>
          </p:cNvSpPr>
          <p:nvPr>
            <p:ph type="body" sz="half" idx="1"/>
          </p:nvPr>
        </p:nvSpPr>
        <p:spPr>
          <a:xfrm>
            <a:off x="457200" y="1143000"/>
            <a:ext cx="8686800" cy="2362200"/>
          </a:xfrm>
        </p:spPr>
        <p:txBody>
          <a:bodyPr/>
          <a:lstStyle/>
          <a:p>
            <a:pPr>
              <a:lnSpc>
                <a:spcPct val="90000"/>
              </a:lnSpc>
            </a:pPr>
            <a:r>
              <a:rPr lang="en-US" altLang="en-US" sz="2800">
                <a:latin typeface="Verdana" panose="020B0604030504040204" pitchFamily="34" charset="0"/>
              </a:rPr>
              <a:t>West had longer barbarian frontier</a:t>
            </a:r>
          </a:p>
          <a:p>
            <a:pPr>
              <a:lnSpc>
                <a:spcPct val="90000"/>
              </a:lnSpc>
            </a:pPr>
            <a:r>
              <a:rPr lang="en-US" altLang="en-US" sz="2800">
                <a:latin typeface="Verdana" panose="020B0604030504040204" pitchFamily="34" charset="0"/>
              </a:rPr>
              <a:t>Persians civilized and signed treaties</a:t>
            </a:r>
          </a:p>
          <a:p>
            <a:pPr>
              <a:lnSpc>
                <a:spcPct val="90000"/>
              </a:lnSpc>
            </a:pPr>
            <a:r>
              <a:rPr lang="en-US" altLang="en-US" sz="2800">
                <a:latin typeface="Verdana" panose="020B0604030504040204" pitchFamily="34" charset="0"/>
              </a:rPr>
              <a:t>East had money to pay off invaders</a:t>
            </a:r>
          </a:p>
          <a:p>
            <a:pPr>
              <a:lnSpc>
                <a:spcPct val="90000"/>
              </a:lnSpc>
            </a:pPr>
            <a:r>
              <a:rPr lang="en-US" altLang="en-US" sz="2800">
                <a:latin typeface="Verdana" panose="020B0604030504040204" pitchFamily="34" charset="0"/>
              </a:rPr>
              <a:t>Eastern boundaries easier to defend</a:t>
            </a:r>
          </a:p>
          <a:p>
            <a:pPr>
              <a:lnSpc>
                <a:spcPct val="90000"/>
              </a:lnSpc>
            </a:pPr>
            <a:r>
              <a:rPr lang="en-US" altLang="en-US" sz="2800">
                <a:latin typeface="Verdana" panose="020B0604030504040204" pitchFamily="34" charset="0"/>
              </a:rPr>
              <a:t>Constantinople a fortress city</a:t>
            </a:r>
          </a:p>
        </p:txBody>
      </p:sp>
      <p:sp>
        <p:nvSpPr>
          <p:cNvPr id="303109" name="Line 5">
            <a:extLst>
              <a:ext uri="{FF2B5EF4-FFF2-40B4-BE49-F238E27FC236}">
                <a16:creationId xmlns:a16="http://schemas.microsoft.com/office/drawing/2014/main" id="{3DC554EC-D9DD-3E25-6ED8-D2F450C2F60C}"/>
              </a:ext>
            </a:extLst>
          </p:cNvPr>
          <p:cNvSpPr>
            <a:spLocks noChangeShapeType="1"/>
          </p:cNvSpPr>
          <p:nvPr/>
        </p:nvSpPr>
        <p:spPr bwMode="auto">
          <a:xfrm>
            <a:off x="533400" y="990600"/>
            <a:ext cx="8153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303112" name="Picture 8">
            <a:extLst>
              <a:ext uri="{FF2B5EF4-FFF2-40B4-BE49-F238E27FC236}">
                <a16:creationId xmlns:a16="http://schemas.microsoft.com/office/drawing/2014/main" id="{40590A95-EC6D-BF49-DF68-BAFE36238FC4}"/>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200400" y="3611563"/>
            <a:ext cx="5715000" cy="3246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22" name="Rectangle 6">
            <a:extLst>
              <a:ext uri="{FF2B5EF4-FFF2-40B4-BE49-F238E27FC236}">
                <a16:creationId xmlns:a16="http://schemas.microsoft.com/office/drawing/2014/main" id="{BED0396D-2E43-D519-DA1A-AEB3068ED3F9}"/>
              </a:ext>
            </a:extLst>
          </p:cNvPr>
          <p:cNvSpPr>
            <a:spLocks noGrp="1" noChangeArrowheads="1"/>
          </p:cNvSpPr>
          <p:nvPr>
            <p:ph type="title"/>
          </p:nvPr>
        </p:nvSpPr>
        <p:spPr>
          <a:xfrm>
            <a:off x="457200" y="0"/>
            <a:ext cx="8229600" cy="1143000"/>
          </a:xfrm>
        </p:spPr>
        <p:txBody>
          <a:bodyPr/>
          <a:lstStyle/>
          <a:p>
            <a:r>
              <a:rPr lang="en-US" altLang="en-US" b="1">
                <a:latin typeface="Georgia" panose="02040502050405020303" pitchFamily="18" charset="0"/>
              </a:rPr>
              <a:t>Barbarian Invasions</a:t>
            </a:r>
          </a:p>
        </p:txBody>
      </p:sp>
      <p:pic>
        <p:nvPicPr>
          <p:cNvPr id="316421" name="Picture 5">
            <a:extLst>
              <a:ext uri="{FF2B5EF4-FFF2-40B4-BE49-F238E27FC236}">
                <a16:creationId xmlns:a16="http://schemas.microsoft.com/office/drawing/2014/main" id="{30C57ACC-DA6A-A605-5C22-42279EFAD324}"/>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1143000"/>
            <a:ext cx="8686800" cy="5524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a:extLst>
              <a:ext uri="{FF2B5EF4-FFF2-40B4-BE49-F238E27FC236}">
                <a16:creationId xmlns:a16="http://schemas.microsoft.com/office/drawing/2014/main" id="{48F4729B-36DF-F9A1-3109-8BA0826780EE}"/>
              </a:ext>
            </a:extLst>
          </p:cNvPr>
          <p:cNvSpPr>
            <a:spLocks noGrp="1" noChangeArrowheads="1"/>
          </p:cNvSpPr>
          <p:nvPr>
            <p:ph type="title"/>
          </p:nvPr>
        </p:nvSpPr>
        <p:spPr/>
        <p:txBody>
          <a:bodyPr/>
          <a:lstStyle/>
          <a:p>
            <a:r>
              <a:rPr lang="en-US" altLang="en-US" b="1">
                <a:latin typeface="Georgia" panose="02040502050405020303" pitchFamily="18" charset="0"/>
              </a:rPr>
              <a:t>The End of Antiquity</a:t>
            </a:r>
          </a:p>
        </p:txBody>
      </p:sp>
      <p:sp>
        <p:nvSpPr>
          <p:cNvPr id="305155" name="Rectangle 3">
            <a:extLst>
              <a:ext uri="{FF2B5EF4-FFF2-40B4-BE49-F238E27FC236}">
                <a16:creationId xmlns:a16="http://schemas.microsoft.com/office/drawing/2014/main" id="{0FB8AA73-2307-E979-ABF0-3E6FA0D49EBB}"/>
              </a:ext>
            </a:extLst>
          </p:cNvPr>
          <p:cNvSpPr>
            <a:spLocks noGrp="1" noChangeArrowheads="1"/>
          </p:cNvSpPr>
          <p:nvPr>
            <p:ph type="body" idx="1"/>
          </p:nvPr>
        </p:nvSpPr>
        <p:spPr/>
        <p:txBody>
          <a:bodyPr/>
          <a:lstStyle/>
          <a:p>
            <a:r>
              <a:rPr lang="en-US" altLang="en-US">
                <a:latin typeface="Verdana" panose="020B0604030504040204" pitchFamily="34" charset="0"/>
              </a:rPr>
              <a:t>The fall of the Roman empire traditionally marks the end of the period of Antiquity</a:t>
            </a:r>
          </a:p>
          <a:p>
            <a:r>
              <a:rPr lang="en-US" altLang="en-US">
                <a:latin typeface="Verdana" panose="020B0604030504040204" pitchFamily="34" charset="0"/>
              </a:rPr>
              <a:t>Upcoming time periods</a:t>
            </a:r>
          </a:p>
          <a:p>
            <a:pPr lvl="1"/>
            <a:r>
              <a:rPr lang="en-US" altLang="en-US">
                <a:latin typeface="Verdana" panose="020B0604030504040204" pitchFamily="34" charset="0"/>
              </a:rPr>
              <a:t>Middle Ages/Renaissance</a:t>
            </a:r>
          </a:p>
          <a:p>
            <a:pPr lvl="1"/>
            <a:r>
              <a:rPr lang="en-US" altLang="en-US">
                <a:latin typeface="Verdana" panose="020B0604030504040204" pitchFamily="34" charset="0"/>
              </a:rPr>
              <a:t>Byzantine empire</a:t>
            </a:r>
          </a:p>
          <a:p>
            <a:pPr lvl="1"/>
            <a:r>
              <a:rPr lang="en-US" altLang="en-US">
                <a:latin typeface="Verdana" panose="020B0604030504040204" pitchFamily="34" charset="0"/>
              </a:rPr>
              <a:t>Moslem empire</a:t>
            </a:r>
          </a:p>
          <a:p>
            <a:pPr lvl="1">
              <a:buFontTx/>
              <a:buNone/>
            </a:pPr>
            <a:endParaRPr lang="en-US" altLang="en-US">
              <a:latin typeface="Verdana" panose="020B0604030504040204" pitchFamily="34" charset="0"/>
            </a:endParaRPr>
          </a:p>
        </p:txBody>
      </p:sp>
      <p:sp>
        <p:nvSpPr>
          <p:cNvPr id="305156" name="Line 4">
            <a:extLst>
              <a:ext uri="{FF2B5EF4-FFF2-40B4-BE49-F238E27FC236}">
                <a16:creationId xmlns:a16="http://schemas.microsoft.com/office/drawing/2014/main" id="{2A34D006-A9BE-091C-800E-D9478F3A4BB8}"/>
              </a:ext>
            </a:extLst>
          </p:cNvPr>
          <p:cNvSpPr>
            <a:spLocks noChangeShapeType="1"/>
          </p:cNvSpPr>
          <p:nvPr/>
        </p:nvSpPr>
        <p:spPr bwMode="auto">
          <a:xfrm>
            <a:off x="1143000" y="1219200"/>
            <a:ext cx="6934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a:extLst>
              <a:ext uri="{FF2B5EF4-FFF2-40B4-BE49-F238E27FC236}">
                <a16:creationId xmlns:a16="http://schemas.microsoft.com/office/drawing/2014/main" id="{122C437E-8F72-8CE9-2C11-7F605ADC54DB}"/>
              </a:ext>
            </a:extLst>
          </p:cNvPr>
          <p:cNvSpPr>
            <a:spLocks noGrp="1" noChangeArrowheads="1"/>
          </p:cNvSpPr>
          <p:nvPr>
            <p:ph type="body" idx="1"/>
          </p:nvPr>
        </p:nvSpPr>
        <p:spPr>
          <a:xfrm>
            <a:off x="457200" y="685800"/>
            <a:ext cx="8229600" cy="5867400"/>
          </a:xfrm>
        </p:spPr>
        <p:txBody>
          <a:bodyPr/>
          <a:lstStyle/>
          <a:p>
            <a:pPr>
              <a:lnSpc>
                <a:spcPct val="90000"/>
              </a:lnSpc>
              <a:buFontTx/>
              <a:buNone/>
            </a:pPr>
            <a:r>
              <a:rPr lang="en-US" altLang="en-US" sz="2400"/>
              <a:t>	</a:t>
            </a:r>
            <a:r>
              <a:rPr lang="en-US" altLang="en-US" sz="2400">
                <a:latin typeface="Verdana" panose="020B0604030504040204" pitchFamily="34" charset="0"/>
              </a:rPr>
              <a:t>“A close study of each of these dead civilizations indicates that they usually started on their road to glory because of fortuitous circumstances exploited by a strong, inspiring leader.  The nation then carried on for a period under its own momentum.  Finally, creeping vanity led the people to become enamored of their undisputed superiority; they became so impressed with their past achievements that they lost interest in working for further change.  Soon their sons, coddled in the use of all the great things their fathers and grandfathers had pioneered, became as helpless as new-born babes when faced with the harsh reality of an aggressive and changing world.”</a:t>
            </a:r>
          </a:p>
          <a:p>
            <a:pPr algn="r">
              <a:lnSpc>
                <a:spcPct val="90000"/>
              </a:lnSpc>
              <a:buFontTx/>
              <a:buNone/>
            </a:pPr>
            <a:r>
              <a:rPr lang="en-US" altLang="en-US" sz="2400">
                <a:latin typeface="Verdana" panose="020B0604030504040204" pitchFamily="34" charset="0"/>
              </a:rPr>
              <a:t>—Eugene K. Von Fange, </a:t>
            </a:r>
            <a:r>
              <a:rPr lang="en-US" altLang="en-US" sz="2400" i="1">
                <a:latin typeface="Verdana" panose="020B0604030504040204" pitchFamily="34" charset="0"/>
              </a:rPr>
              <a:t>Professional Creativity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a:extLst>
              <a:ext uri="{FF2B5EF4-FFF2-40B4-BE49-F238E27FC236}">
                <a16:creationId xmlns:a16="http://schemas.microsoft.com/office/drawing/2014/main" id="{9DC381DB-3968-808D-60B6-B8D90A0C07E0}"/>
              </a:ext>
            </a:extLst>
          </p:cNvPr>
          <p:cNvSpPr>
            <a:spLocks noGrp="1" noChangeArrowheads="1"/>
          </p:cNvSpPr>
          <p:nvPr>
            <p:ph type="ctrTitle"/>
          </p:nvPr>
        </p:nvSpPr>
        <p:spPr>
          <a:xfrm>
            <a:off x="762000" y="2438400"/>
            <a:ext cx="7772400" cy="1143000"/>
          </a:xfrm>
        </p:spPr>
        <p:txBody>
          <a:bodyPr anchor="ctr"/>
          <a:lstStyle/>
          <a:p>
            <a:r>
              <a:rPr lang="en-US" altLang="en-US" sz="4400" b="1">
                <a:latin typeface="Georgia" panose="02040502050405020303" pitchFamily="18" charset="0"/>
              </a:rPr>
              <a:t>Thank You</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a:extLst>
              <a:ext uri="{FF2B5EF4-FFF2-40B4-BE49-F238E27FC236}">
                <a16:creationId xmlns:a16="http://schemas.microsoft.com/office/drawing/2014/main" id="{03865C22-823B-8974-36DE-BA369C33DD7A}"/>
              </a:ext>
            </a:extLst>
          </p:cNvPr>
          <p:cNvSpPr>
            <a:spLocks noGrp="1" noChangeArrowheads="1"/>
          </p:cNvSpPr>
          <p:nvPr>
            <p:ph type="title"/>
          </p:nvPr>
        </p:nvSpPr>
        <p:spPr/>
        <p:txBody>
          <a:bodyPr/>
          <a:lstStyle/>
          <a:p>
            <a:r>
              <a:rPr lang="en-US" altLang="en-US" b="1">
                <a:latin typeface="Georgia" panose="02040502050405020303" pitchFamily="18" charset="0"/>
              </a:rPr>
              <a:t>Post-Constantine Period</a:t>
            </a:r>
          </a:p>
        </p:txBody>
      </p:sp>
      <p:sp>
        <p:nvSpPr>
          <p:cNvPr id="304131" name="Rectangle 3">
            <a:extLst>
              <a:ext uri="{FF2B5EF4-FFF2-40B4-BE49-F238E27FC236}">
                <a16:creationId xmlns:a16="http://schemas.microsoft.com/office/drawing/2014/main" id="{96C4A996-AC29-ACB0-3C65-AF70670BB789}"/>
              </a:ext>
            </a:extLst>
          </p:cNvPr>
          <p:cNvSpPr>
            <a:spLocks noGrp="1" noChangeArrowheads="1"/>
          </p:cNvSpPr>
          <p:nvPr>
            <p:ph type="body" idx="1"/>
          </p:nvPr>
        </p:nvSpPr>
        <p:spPr>
          <a:xfrm>
            <a:off x="457200" y="1600200"/>
            <a:ext cx="5791200" cy="3276600"/>
          </a:xfrm>
        </p:spPr>
        <p:txBody>
          <a:bodyPr/>
          <a:lstStyle/>
          <a:p>
            <a:pPr>
              <a:lnSpc>
                <a:spcPct val="90000"/>
              </a:lnSpc>
            </a:pPr>
            <a:r>
              <a:rPr lang="en-US" altLang="en-US" sz="2800">
                <a:latin typeface="Verdana" panose="020B0604030504040204" pitchFamily="34" charset="0"/>
              </a:rPr>
              <a:t>Theodoric the Great</a:t>
            </a:r>
          </a:p>
          <a:p>
            <a:pPr lvl="1">
              <a:lnSpc>
                <a:spcPct val="90000"/>
              </a:lnSpc>
            </a:pPr>
            <a:r>
              <a:rPr lang="en-US" altLang="en-US" sz="2400">
                <a:latin typeface="Verdana" panose="020B0604030504040204" pitchFamily="34" charset="0"/>
              </a:rPr>
              <a:t>Chief over the Ostrogoths</a:t>
            </a:r>
          </a:p>
          <a:p>
            <a:pPr lvl="1">
              <a:lnSpc>
                <a:spcPct val="90000"/>
              </a:lnSpc>
            </a:pPr>
            <a:r>
              <a:rPr lang="en-US" altLang="en-US" sz="2400">
                <a:latin typeface="Verdana" panose="020B0604030504040204" pitchFamily="34" charset="0"/>
              </a:rPr>
              <a:t>Conquered Odoacer and declared himself king of Rome</a:t>
            </a:r>
          </a:p>
          <a:p>
            <a:pPr>
              <a:lnSpc>
                <a:spcPct val="90000"/>
              </a:lnSpc>
            </a:pPr>
            <a:r>
              <a:rPr lang="en-US" altLang="en-US" sz="2800">
                <a:latin typeface="Verdana" panose="020B0604030504040204" pitchFamily="34" charset="0"/>
              </a:rPr>
              <a:t>Bothius</a:t>
            </a:r>
          </a:p>
          <a:p>
            <a:pPr lvl="1">
              <a:lnSpc>
                <a:spcPct val="90000"/>
              </a:lnSpc>
            </a:pPr>
            <a:r>
              <a:rPr lang="en-US" altLang="en-US" sz="2400">
                <a:latin typeface="Verdana" panose="020B0604030504040204" pitchFamily="34" charset="0"/>
              </a:rPr>
              <a:t>Writer who summarized Euclid, Archimedes, Ptolemy, and Aristotle into Latin</a:t>
            </a:r>
          </a:p>
          <a:p>
            <a:pPr>
              <a:lnSpc>
                <a:spcPct val="90000"/>
              </a:lnSpc>
            </a:pPr>
            <a:endParaRPr lang="en-US" altLang="en-US" sz="2800">
              <a:latin typeface="Verdana" panose="020B0604030504040204" pitchFamily="34" charset="0"/>
            </a:endParaRPr>
          </a:p>
        </p:txBody>
      </p:sp>
      <p:sp>
        <p:nvSpPr>
          <p:cNvPr id="304132" name="Line 4">
            <a:extLst>
              <a:ext uri="{FF2B5EF4-FFF2-40B4-BE49-F238E27FC236}">
                <a16:creationId xmlns:a16="http://schemas.microsoft.com/office/drawing/2014/main" id="{790B79CD-20A3-AD19-5413-2160F91A8428}"/>
              </a:ext>
            </a:extLst>
          </p:cNvPr>
          <p:cNvSpPr>
            <a:spLocks noChangeShapeType="1"/>
          </p:cNvSpPr>
          <p:nvPr/>
        </p:nvSpPr>
        <p:spPr bwMode="auto">
          <a:xfrm>
            <a:off x="1143000" y="1219200"/>
            <a:ext cx="6934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33" name="Line 5">
            <a:extLst>
              <a:ext uri="{FF2B5EF4-FFF2-40B4-BE49-F238E27FC236}">
                <a16:creationId xmlns:a16="http://schemas.microsoft.com/office/drawing/2014/main" id="{1BC022D8-15B3-AE00-C494-0A47745CC8D1}"/>
              </a:ext>
            </a:extLst>
          </p:cNvPr>
          <p:cNvSpPr>
            <a:spLocks noChangeShapeType="1"/>
          </p:cNvSpPr>
          <p:nvPr/>
        </p:nvSpPr>
        <p:spPr bwMode="auto">
          <a:xfrm>
            <a:off x="533400" y="1219200"/>
            <a:ext cx="8153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304134" name="Picture 6">
            <a:extLst>
              <a:ext uri="{FF2B5EF4-FFF2-40B4-BE49-F238E27FC236}">
                <a16:creationId xmlns:a16="http://schemas.microsoft.com/office/drawing/2014/main" id="{774C6A0A-AD0C-DDE5-1526-59FFB6C05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857" t="8986" r="5357" b="2957"/>
          <a:stretch>
            <a:fillRect/>
          </a:stretch>
        </p:blipFill>
        <p:spPr bwMode="auto">
          <a:xfrm>
            <a:off x="6181725" y="1447800"/>
            <a:ext cx="2741613"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4135" name="Rectangle 7">
            <a:extLst>
              <a:ext uri="{FF2B5EF4-FFF2-40B4-BE49-F238E27FC236}">
                <a16:creationId xmlns:a16="http://schemas.microsoft.com/office/drawing/2014/main" id="{8E0A921D-2ED2-C37A-DD74-36DE4B7B83BA}"/>
              </a:ext>
            </a:extLst>
          </p:cNvPr>
          <p:cNvSpPr>
            <a:spLocks noChangeArrowheads="1"/>
          </p:cNvSpPr>
          <p:nvPr/>
        </p:nvSpPr>
        <p:spPr bwMode="auto">
          <a:xfrm>
            <a:off x="381000" y="4800600"/>
            <a:ext cx="81534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nSpc>
                <a:spcPct val="80000"/>
              </a:lnSpc>
            </a:pPr>
            <a:r>
              <a:rPr lang="en-US" altLang="en-US" sz="2800">
                <a:latin typeface="Verdana" panose="020B0604030504040204" pitchFamily="34" charset="0"/>
              </a:rPr>
              <a:t>The Ostrogoths’ reign</a:t>
            </a:r>
          </a:p>
          <a:p>
            <a:pPr lvl="1">
              <a:lnSpc>
                <a:spcPct val="80000"/>
              </a:lnSpc>
            </a:pPr>
            <a:r>
              <a:rPr lang="en-US" altLang="en-US" sz="2400">
                <a:latin typeface="Verdana" panose="020B0604030504040204" pitchFamily="34" charset="0"/>
              </a:rPr>
              <a:t>Ended shortly after Theodoric’s death</a:t>
            </a:r>
          </a:p>
          <a:p>
            <a:pPr>
              <a:lnSpc>
                <a:spcPct val="80000"/>
              </a:lnSpc>
            </a:pPr>
            <a:r>
              <a:rPr lang="en-US" altLang="en-US" sz="2800">
                <a:latin typeface="Verdana" panose="020B0604030504040204" pitchFamily="34" charset="0"/>
              </a:rPr>
              <a:t>The eastern part of the empire lasted 1000 years</a:t>
            </a:r>
          </a:p>
          <a:p>
            <a:pPr>
              <a:lnSpc>
                <a:spcPct val="80000"/>
              </a:lnSpc>
            </a:pPr>
            <a:endParaRPr lang="en-US" altLang="en-US" sz="2800">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413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4131">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0413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413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41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9" name="Rectangle 5">
            <a:extLst>
              <a:ext uri="{FF2B5EF4-FFF2-40B4-BE49-F238E27FC236}">
                <a16:creationId xmlns:a16="http://schemas.microsoft.com/office/drawing/2014/main" id="{BAD7FE42-F8FE-8094-0FB3-C5632C7BE228}"/>
              </a:ext>
            </a:extLst>
          </p:cNvPr>
          <p:cNvSpPr>
            <a:spLocks noGrp="1" noChangeArrowheads="1"/>
          </p:cNvSpPr>
          <p:nvPr>
            <p:ph type="title"/>
          </p:nvPr>
        </p:nvSpPr>
        <p:spPr/>
        <p:txBody>
          <a:bodyPr/>
          <a:lstStyle/>
          <a:p>
            <a:endParaRPr lang="en-GB" altLang="en-US"/>
          </a:p>
        </p:txBody>
      </p:sp>
      <p:graphicFrame>
        <p:nvGraphicFramePr>
          <p:cNvPr id="318468" name="Object 4">
            <a:extLst>
              <a:ext uri="{FF2B5EF4-FFF2-40B4-BE49-F238E27FC236}">
                <a16:creationId xmlns:a16="http://schemas.microsoft.com/office/drawing/2014/main" id="{49B643FA-33FE-CD8B-8DC4-A3ECF6219D36}"/>
              </a:ext>
            </a:extLst>
          </p:cNvPr>
          <p:cNvGraphicFramePr>
            <a:graphicFrameLocks noChangeAspect="1"/>
          </p:cNvGraphicFramePr>
          <p:nvPr>
            <p:ph idx="1"/>
          </p:nvPr>
        </p:nvGraphicFramePr>
        <p:xfrm>
          <a:off x="304800" y="381000"/>
          <a:ext cx="8610600" cy="6273800"/>
        </p:xfrm>
        <a:graphic>
          <a:graphicData uri="http://schemas.openxmlformats.org/presentationml/2006/ole">
            <mc:AlternateContent xmlns:mc="http://schemas.openxmlformats.org/markup-compatibility/2006">
              <mc:Choice xmlns:v="urn:schemas-microsoft-com:vml" Requires="v">
                <p:oleObj name="Photo Editor Photo" r:id="rId3" imgW="7085714" imgH="5161905" progId="MSPhotoEd.3">
                  <p:embed/>
                </p:oleObj>
              </mc:Choice>
              <mc:Fallback>
                <p:oleObj name="Photo Editor Photo" r:id="rId3" imgW="7085714" imgH="5161905"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81000"/>
                        <a:ext cx="8610600" cy="627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a:extLst>
              <a:ext uri="{FF2B5EF4-FFF2-40B4-BE49-F238E27FC236}">
                <a16:creationId xmlns:a16="http://schemas.microsoft.com/office/drawing/2014/main" id="{DCC46B35-16AD-D5C2-F83F-0F139C097961}"/>
              </a:ext>
            </a:extLst>
          </p:cNvPr>
          <p:cNvSpPr>
            <a:spLocks noGrp="1" noChangeArrowheads="1"/>
          </p:cNvSpPr>
          <p:nvPr>
            <p:ph type="title"/>
          </p:nvPr>
        </p:nvSpPr>
        <p:spPr/>
        <p:txBody>
          <a:bodyPr/>
          <a:lstStyle/>
          <a:p>
            <a:r>
              <a:rPr lang="en-US" altLang="en-US" b="1">
                <a:latin typeface="Georgia" panose="02040502050405020303" pitchFamily="18" charset="0"/>
              </a:rPr>
              <a:t>Caesar Augustus</a:t>
            </a:r>
          </a:p>
        </p:txBody>
      </p:sp>
      <p:sp>
        <p:nvSpPr>
          <p:cNvPr id="278531" name="Rectangle 3">
            <a:extLst>
              <a:ext uri="{FF2B5EF4-FFF2-40B4-BE49-F238E27FC236}">
                <a16:creationId xmlns:a16="http://schemas.microsoft.com/office/drawing/2014/main" id="{DF4C1966-989C-9EF2-10C0-192ADFC801CB}"/>
              </a:ext>
            </a:extLst>
          </p:cNvPr>
          <p:cNvSpPr>
            <a:spLocks noGrp="1" noChangeArrowheads="1"/>
          </p:cNvSpPr>
          <p:nvPr>
            <p:ph type="body" idx="1"/>
          </p:nvPr>
        </p:nvSpPr>
        <p:spPr>
          <a:xfrm>
            <a:off x="152400" y="1600200"/>
            <a:ext cx="8991600" cy="4525963"/>
          </a:xfrm>
        </p:spPr>
        <p:txBody>
          <a:bodyPr/>
          <a:lstStyle/>
          <a:p>
            <a:pPr>
              <a:lnSpc>
                <a:spcPct val="90000"/>
              </a:lnSpc>
            </a:pPr>
            <a:r>
              <a:rPr lang="en-US" altLang="en-US" sz="2800">
                <a:latin typeface="Verdana" panose="020B0604030504040204" pitchFamily="34" charset="0"/>
              </a:rPr>
              <a:t>Beginning the Empire</a:t>
            </a:r>
          </a:p>
          <a:p>
            <a:pPr lvl="1">
              <a:lnSpc>
                <a:spcPct val="90000"/>
              </a:lnSpc>
            </a:pPr>
            <a:r>
              <a:rPr lang="en-US" altLang="en-US" sz="2400">
                <a:latin typeface="Verdana" panose="020B0604030504040204" pitchFamily="34" charset="0"/>
              </a:rPr>
              <a:t>Marked by the reign of Octavian</a:t>
            </a:r>
          </a:p>
          <a:p>
            <a:pPr lvl="1">
              <a:lnSpc>
                <a:spcPct val="90000"/>
              </a:lnSpc>
            </a:pPr>
            <a:r>
              <a:rPr lang="en-US" altLang="en-US" sz="2400">
                <a:latin typeface="Verdana" panose="020B0604030504040204" pitchFamily="34" charset="0"/>
              </a:rPr>
              <a:t>Returned to principles of the republic (in theory)</a:t>
            </a:r>
          </a:p>
          <a:p>
            <a:pPr lvl="1">
              <a:lnSpc>
                <a:spcPct val="90000"/>
              </a:lnSpc>
            </a:pPr>
            <a:r>
              <a:rPr lang="en-US" altLang="en-US" sz="2400">
                <a:solidFill>
                  <a:srgbClr val="FF0000"/>
                </a:solidFill>
                <a:latin typeface="Verdana" panose="020B0604030504040204" pitchFamily="34" charset="0"/>
              </a:rPr>
              <a:t>But, created important changes to make it work</a:t>
            </a:r>
          </a:p>
          <a:p>
            <a:pPr lvl="2">
              <a:lnSpc>
                <a:spcPct val="90000"/>
              </a:lnSpc>
            </a:pPr>
            <a:r>
              <a:rPr lang="en-US" altLang="en-US" sz="2000">
                <a:latin typeface="Verdana" panose="020B0604030504040204" pitchFamily="34" charset="0"/>
              </a:rPr>
              <a:t>Senate received power of nominal governing</a:t>
            </a:r>
          </a:p>
          <a:p>
            <a:pPr lvl="2">
              <a:lnSpc>
                <a:spcPct val="90000"/>
              </a:lnSpc>
            </a:pPr>
            <a:r>
              <a:rPr lang="en-US" altLang="en-US" sz="2000">
                <a:latin typeface="Verdana" panose="020B0604030504040204" pitchFamily="34" charset="0"/>
              </a:rPr>
              <a:t>Allowed free elections</a:t>
            </a:r>
          </a:p>
          <a:p>
            <a:pPr lvl="2">
              <a:lnSpc>
                <a:spcPct val="90000"/>
              </a:lnSpc>
            </a:pPr>
            <a:r>
              <a:rPr lang="en-US" altLang="en-US" sz="2000">
                <a:latin typeface="Verdana" panose="020B0604030504040204" pitchFamily="34" charset="0"/>
              </a:rPr>
              <a:t>Accepted title “</a:t>
            </a:r>
            <a:r>
              <a:rPr lang="en-US" altLang="en-US" sz="2000" i="1">
                <a:latin typeface="Verdana" panose="020B0604030504040204" pitchFamily="34" charset="0"/>
              </a:rPr>
              <a:t>princeps civitatis</a:t>
            </a:r>
            <a:r>
              <a:rPr lang="en-US" altLang="en-US" sz="2000">
                <a:latin typeface="Verdana" panose="020B0604030504040204" pitchFamily="34" charset="0"/>
              </a:rPr>
              <a:t>” or first citizen ("prince")</a:t>
            </a:r>
          </a:p>
          <a:p>
            <a:pPr lvl="3">
              <a:lnSpc>
                <a:spcPct val="90000"/>
              </a:lnSpc>
            </a:pPr>
            <a:r>
              <a:rPr lang="en-US" altLang="en-US" sz="1800">
                <a:latin typeface="Verdana" panose="020B0604030504040204" pitchFamily="34" charset="0"/>
              </a:rPr>
              <a:t>Initially offered to retire to private life</a:t>
            </a:r>
          </a:p>
          <a:p>
            <a:pPr lvl="2">
              <a:lnSpc>
                <a:spcPct val="90000"/>
              </a:lnSpc>
            </a:pPr>
            <a:r>
              <a:rPr lang="en-US" altLang="en-US" sz="2000">
                <a:latin typeface="Verdana" panose="020B0604030504040204" pitchFamily="34" charset="0"/>
              </a:rPr>
              <a:t>Held a variety of jobs but ruled effectively regardless of position</a:t>
            </a:r>
          </a:p>
          <a:p>
            <a:pPr lvl="3">
              <a:lnSpc>
                <a:spcPct val="90000"/>
              </a:lnSpc>
            </a:pPr>
            <a:r>
              <a:rPr lang="en-US" altLang="en-US" sz="1800" i="1">
                <a:solidFill>
                  <a:srgbClr val="FF0000"/>
                </a:solidFill>
                <a:latin typeface="Verdana" panose="020B0604030504040204" pitchFamily="34" charset="0"/>
              </a:rPr>
              <a:t>Auctoritas</a:t>
            </a:r>
            <a:r>
              <a:rPr lang="en-US" altLang="en-US" sz="1800">
                <a:solidFill>
                  <a:srgbClr val="FF0000"/>
                </a:solidFill>
                <a:latin typeface="Verdana" panose="020B0604030504040204" pitchFamily="34" charset="0"/>
              </a:rPr>
              <a:t> = prestige, power from trust, influence</a:t>
            </a:r>
          </a:p>
          <a:p>
            <a:pPr lvl="3">
              <a:lnSpc>
                <a:spcPct val="90000"/>
              </a:lnSpc>
            </a:pPr>
            <a:r>
              <a:rPr lang="en-US" altLang="en-US" sz="1800">
                <a:solidFill>
                  <a:schemeClr val="accent2"/>
                </a:solidFill>
                <a:latin typeface="Verdana" panose="020B0604030504040204" pitchFamily="34" charset="0"/>
              </a:rPr>
              <a:t>Who else has had this kind of power?</a:t>
            </a:r>
          </a:p>
          <a:p>
            <a:pPr lvl="3">
              <a:lnSpc>
                <a:spcPct val="90000"/>
              </a:lnSpc>
            </a:pPr>
            <a:r>
              <a:rPr lang="en-US" altLang="en-US" sz="1800">
                <a:solidFill>
                  <a:schemeClr val="accent2"/>
                </a:solidFill>
                <a:latin typeface="Verdana" panose="020B0604030504040204" pitchFamily="34" charset="0"/>
              </a:rPr>
              <a:t>How does a leader get this kind of power?</a:t>
            </a:r>
          </a:p>
          <a:p>
            <a:pPr lvl="1">
              <a:lnSpc>
                <a:spcPct val="90000"/>
              </a:lnSpc>
            </a:pPr>
            <a:endParaRPr lang="en-US" altLang="en-US" sz="2400">
              <a:solidFill>
                <a:schemeClr val="accent2"/>
              </a:solidFill>
              <a:latin typeface="Verdana" panose="020B0604030504040204" pitchFamily="34" charset="0"/>
            </a:endParaRPr>
          </a:p>
        </p:txBody>
      </p:sp>
      <p:sp>
        <p:nvSpPr>
          <p:cNvPr id="278532" name="Line 4">
            <a:extLst>
              <a:ext uri="{FF2B5EF4-FFF2-40B4-BE49-F238E27FC236}">
                <a16:creationId xmlns:a16="http://schemas.microsoft.com/office/drawing/2014/main" id="{C37D41A2-BC23-1384-08F0-90724D6356D7}"/>
              </a:ext>
            </a:extLst>
          </p:cNvPr>
          <p:cNvSpPr>
            <a:spLocks noChangeShapeType="1"/>
          </p:cNvSpPr>
          <p:nvPr/>
        </p:nvSpPr>
        <p:spPr bwMode="auto">
          <a:xfrm>
            <a:off x="1143000" y="1219200"/>
            <a:ext cx="6934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853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853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853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853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853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8531">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8531">
                                            <p:txEl>
                                              <p:pRg st="9" end="9"/>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78531">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853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a:extLst>
              <a:ext uri="{FF2B5EF4-FFF2-40B4-BE49-F238E27FC236}">
                <a16:creationId xmlns:a16="http://schemas.microsoft.com/office/drawing/2014/main" id="{EE4141E6-FB1B-FD87-5440-E19D3BE39E82}"/>
              </a:ext>
            </a:extLst>
          </p:cNvPr>
          <p:cNvSpPr>
            <a:spLocks noGrp="1" noChangeArrowheads="1"/>
          </p:cNvSpPr>
          <p:nvPr>
            <p:ph type="title"/>
          </p:nvPr>
        </p:nvSpPr>
        <p:spPr/>
        <p:txBody>
          <a:bodyPr/>
          <a:lstStyle/>
          <a:p>
            <a:r>
              <a:rPr lang="en-US" altLang="en-US" b="1">
                <a:latin typeface="Georgia" panose="02040502050405020303" pitchFamily="18" charset="0"/>
              </a:rPr>
              <a:t>Julio-Claudians</a:t>
            </a:r>
          </a:p>
        </p:txBody>
      </p:sp>
      <p:sp>
        <p:nvSpPr>
          <p:cNvPr id="284675" name="Rectangle 3">
            <a:extLst>
              <a:ext uri="{FF2B5EF4-FFF2-40B4-BE49-F238E27FC236}">
                <a16:creationId xmlns:a16="http://schemas.microsoft.com/office/drawing/2014/main" id="{D9EA0F7B-EADF-C255-7C18-2CC6D8D6761E}"/>
              </a:ext>
            </a:extLst>
          </p:cNvPr>
          <p:cNvSpPr>
            <a:spLocks noGrp="1" noChangeArrowheads="1"/>
          </p:cNvSpPr>
          <p:nvPr>
            <p:ph type="body" idx="1"/>
          </p:nvPr>
        </p:nvSpPr>
        <p:spPr/>
        <p:txBody>
          <a:bodyPr/>
          <a:lstStyle/>
          <a:p>
            <a:r>
              <a:rPr lang="en-US" altLang="en-US">
                <a:latin typeface="Verdana" panose="020B0604030504040204" pitchFamily="34" charset="0"/>
              </a:rPr>
              <a:t>Tiberius (14-37 AD)</a:t>
            </a:r>
          </a:p>
          <a:p>
            <a:pPr lvl="1"/>
            <a:r>
              <a:rPr lang="en-US" altLang="en-US">
                <a:latin typeface="Verdana" panose="020B0604030504040204" pitchFamily="34" charset="0"/>
              </a:rPr>
              <a:t>Adopted son of Augustus</a:t>
            </a:r>
          </a:p>
          <a:p>
            <a:pPr lvl="1"/>
            <a:r>
              <a:rPr lang="en-US" altLang="en-US">
                <a:latin typeface="Verdana" panose="020B0604030504040204" pitchFamily="34" charset="0"/>
              </a:rPr>
              <a:t>Designated successor </a:t>
            </a:r>
          </a:p>
          <a:p>
            <a:pPr lvl="1"/>
            <a:r>
              <a:rPr lang="en-US" altLang="en-US">
                <a:latin typeface="Verdana" panose="020B0604030504040204" pitchFamily="34" charset="0"/>
              </a:rPr>
              <a:t>Reigned well</a:t>
            </a:r>
          </a:p>
          <a:p>
            <a:pPr lvl="1"/>
            <a:r>
              <a:rPr lang="en-US" altLang="en-US">
                <a:latin typeface="Verdana" panose="020B0604030504040204" pitchFamily="34" charset="0"/>
              </a:rPr>
              <a:t>Retired due to opposition</a:t>
            </a:r>
          </a:p>
          <a:p>
            <a:pPr lvl="1"/>
            <a:r>
              <a:rPr lang="en-US" altLang="en-US">
                <a:latin typeface="Verdana" panose="020B0604030504040204" pitchFamily="34" charset="0"/>
              </a:rPr>
              <a:t>Sea of Tiberius—Sea of Galilee</a:t>
            </a:r>
          </a:p>
        </p:txBody>
      </p:sp>
      <p:sp>
        <p:nvSpPr>
          <p:cNvPr id="284676" name="Line 4">
            <a:extLst>
              <a:ext uri="{FF2B5EF4-FFF2-40B4-BE49-F238E27FC236}">
                <a16:creationId xmlns:a16="http://schemas.microsoft.com/office/drawing/2014/main" id="{3B1398D5-462B-DD2A-A6D7-2A158039F2B3}"/>
              </a:ext>
            </a:extLst>
          </p:cNvPr>
          <p:cNvSpPr>
            <a:spLocks noChangeShapeType="1"/>
          </p:cNvSpPr>
          <p:nvPr/>
        </p:nvSpPr>
        <p:spPr bwMode="auto">
          <a:xfrm>
            <a:off x="1143000" y="1219200"/>
            <a:ext cx="6934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84677" name="Picture 5">
            <a:extLst>
              <a:ext uri="{FF2B5EF4-FFF2-40B4-BE49-F238E27FC236}">
                <a16:creationId xmlns:a16="http://schemas.microsoft.com/office/drawing/2014/main" id="{157125C4-637F-C3EA-5070-8329673A87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182" b="19122"/>
          <a:stretch>
            <a:fillRect/>
          </a:stretch>
        </p:blipFill>
        <p:spPr bwMode="auto">
          <a:xfrm>
            <a:off x="6934200" y="1600200"/>
            <a:ext cx="2014538"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467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4675">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84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a:extLst>
              <a:ext uri="{FF2B5EF4-FFF2-40B4-BE49-F238E27FC236}">
                <a16:creationId xmlns:a16="http://schemas.microsoft.com/office/drawing/2014/main" id="{22D3FBD5-29A0-B325-3C86-5970D288974F}"/>
              </a:ext>
            </a:extLst>
          </p:cNvPr>
          <p:cNvSpPr>
            <a:spLocks noGrp="1" noChangeArrowheads="1"/>
          </p:cNvSpPr>
          <p:nvPr>
            <p:ph type="title"/>
          </p:nvPr>
        </p:nvSpPr>
        <p:spPr/>
        <p:txBody>
          <a:bodyPr/>
          <a:lstStyle/>
          <a:p>
            <a:r>
              <a:rPr lang="en-US" altLang="en-US" b="1">
                <a:latin typeface="Georgia" panose="02040502050405020303" pitchFamily="18" charset="0"/>
              </a:rPr>
              <a:t>Julio-Claudians</a:t>
            </a:r>
          </a:p>
        </p:txBody>
      </p:sp>
      <p:sp>
        <p:nvSpPr>
          <p:cNvPr id="285699" name="Rectangle 3">
            <a:extLst>
              <a:ext uri="{FF2B5EF4-FFF2-40B4-BE49-F238E27FC236}">
                <a16:creationId xmlns:a16="http://schemas.microsoft.com/office/drawing/2014/main" id="{870D3A84-78B7-4F55-D885-7A5FEAA71E83}"/>
              </a:ext>
            </a:extLst>
          </p:cNvPr>
          <p:cNvSpPr>
            <a:spLocks noGrp="1" noChangeArrowheads="1"/>
          </p:cNvSpPr>
          <p:nvPr>
            <p:ph type="body" idx="1"/>
          </p:nvPr>
        </p:nvSpPr>
        <p:spPr/>
        <p:txBody>
          <a:bodyPr/>
          <a:lstStyle/>
          <a:p>
            <a:r>
              <a:rPr lang="en-US" altLang="en-US">
                <a:latin typeface="Verdana" panose="020B0604030504040204" pitchFamily="34" charset="0"/>
              </a:rPr>
              <a:t>Caligula (37-41 AD)</a:t>
            </a:r>
          </a:p>
          <a:p>
            <a:pPr lvl="1"/>
            <a:r>
              <a:rPr lang="en-US" altLang="en-US">
                <a:latin typeface="Verdana" panose="020B0604030504040204" pitchFamily="34" charset="0"/>
              </a:rPr>
              <a:t>Descendent of Augustus</a:t>
            </a:r>
          </a:p>
          <a:p>
            <a:pPr lvl="1"/>
            <a:r>
              <a:rPr lang="en-US" altLang="en-US">
                <a:latin typeface="Verdana" panose="020B0604030504040204" pitchFamily="34" charset="0"/>
              </a:rPr>
              <a:t>Played solider as a boy</a:t>
            </a:r>
          </a:p>
          <a:p>
            <a:pPr lvl="1"/>
            <a:r>
              <a:rPr lang="en-US" altLang="en-US">
                <a:latin typeface="Verdana" panose="020B0604030504040204" pitchFamily="34" charset="0"/>
              </a:rPr>
              <a:t>Nickname Caligula— 			      “little boot”</a:t>
            </a:r>
          </a:p>
          <a:p>
            <a:pPr lvl="1"/>
            <a:r>
              <a:rPr lang="en-US" altLang="en-US">
                <a:latin typeface="Verdana" panose="020B0604030504040204" pitchFamily="34" charset="0"/>
              </a:rPr>
              <a:t>Thought to be insane</a:t>
            </a:r>
          </a:p>
          <a:p>
            <a:pPr lvl="1"/>
            <a:r>
              <a:rPr lang="en-US" altLang="en-US">
                <a:latin typeface="Verdana" panose="020B0604030504040204" pitchFamily="34" charset="0"/>
              </a:rPr>
              <a:t>Claimed to be all the gods at once</a:t>
            </a:r>
          </a:p>
          <a:p>
            <a:pPr lvl="1"/>
            <a:r>
              <a:rPr lang="en-US" altLang="en-US">
                <a:latin typeface="Verdana" panose="020B0604030504040204" pitchFamily="34" charset="0"/>
              </a:rPr>
              <a:t>Murdered after insulting the army</a:t>
            </a:r>
          </a:p>
        </p:txBody>
      </p:sp>
      <p:sp>
        <p:nvSpPr>
          <p:cNvPr id="285700" name="Line 4">
            <a:extLst>
              <a:ext uri="{FF2B5EF4-FFF2-40B4-BE49-F238E27FC236}">
                <a16:creationId xmlns:a16="http://schemas.microsoft.com/office/drawing/2014/main" id="{A821E6E0-B593-0F02-B8BC-A6F62ABA98ED}"/>
              </a:ext>
            </a:extLst>
          </p:cNvPr>
          <p:cNvSpPr>
            <a:spLocks noChangeShapeType="1"/>
          </p:cNvSpPr>
          <p:nvPr/>
        </p:nvSpPr>
        <p:spPr bwMode="auto">
          <a:xfrm>
            <a:off x="1143000" y="1219200"/>
            <a:ext cx="6934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85701" name="Picture 5">
            <a:extLst>
              <a:ext uri="{FF2B5EF4-FFF2-40B4-BE49-F238E27FC236}">
                <a16:creationId xmlns:a16="http://schemas.microsoft.com/office/drawing/2014/main" id="{FE249420-F1ED-CD32-E841-5383EA82A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144" r="5862" b="27499"/>
          <a:stretch>
            <a:fillRect/>
          </a:stretch>
        </p:blipFill>
        <p:spPr bwMode="auto">
          <a:xfrm>
            <a:off x="6761163" y="1524000"/>
            <a:ext cx="2138362"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569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569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56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a:extLst>
              <a:ext uri="{FF2B5EF4-FFF2-40B4-BE49-F238E27FC236}">
                <a16:creationId xmlns:a16="http://schemas.microsoft.com/office/drawing/2014/main" id="{4B5D229A-27E1-AFD9-7EF6-E9F31346786E}"/>
              </a:ext>
            </a:extLst>
          </p:cNvPr>
          <p:cNvSpPr>
            <a:spLocks noGrp="1" noChangeArrowheads="1"/>
          </p:cNvSpPr>
          <p:nvPr>
            <p:ph type="title"/>
          </p:nvPr>
        </p:nvSpPr>
        <p:spPr/>
        <p:txBody>
          <a:bodyPr/>
          <a:lstStyle/>
          <a:p>
            <a:r>
              <a:rPr lang="en-US" altLang="en-US" b="1">
                <a:latin typeface="Georgia" panose="02040502050405020303" pitchFamily="18" charset="0"/>
              </a:rPr>
              <a:t>Julio-Claudians</a:t>
            </a:r>
          </a:p>
        </p:txBody>
      </p:sp>
      <p:sp>
        <p:nvSpPr>
          <p:cNvPr id="286723" name="Rectangle 3">
            <a:extLst>
              <a:ext uri="{FF2B5EF4-FFF2-40B4-BE49-F238E27FC236}">
                <a16:creationId xmlns:a16="http://schemas.microsoft.com/office/drawing/2014/main" id="{A9FF9F54-E352-74A5-A9C5-842D54045FE1}"/>
              </a:ext>
            </a:extLst>
          </p:cNvPr>
          <p:cNvSpPr>
            <a:spLocks noGrp="1" noChangeArrowheads="1"/>
          </p:cNvSpPr>
          <p:nvPr>
            <p:ph type="body" idx="1"/>
          </p:nvPr>
        </p:nvSpPr>
        <p:spPr/>
        <p:txBody>
          <a:bodyPr/>
          <a:lstStyle/>
          <a:p>
            <a:r>
              <a:rPr lang="en-US" altLang="en-US">
                <a:latin typeface="Verdana" panose="020B0604030504040204" pitchFamily="34" charset="0"/>
              </a:rPr>
              <a:t>Claudius (41-54 AD)</a:t>
            </a:r>
          </a:p>
          <a:p>
            <a:pPr lvl="1"/>
            <a:r>
              <a:rPr lang="en-US" altLang="en-US">
                <a:latin typeface="Verdana" panose="020B0604030504040204" pitchFamily="34" charset="0"/>
              </a:rPr>
              <a:t>Born in Gaul (Lyon)</a:t>
            </a:r>
          </a:p>
          <a:p>
            <a:pPr lvl="2"/>
            <a:r>
              <a:rPr lang="en-US" altLang="en-US">
                <a:latin typeface="Verdana" panose="020B0604030504040204" pitchFamily="34" charset="0"/>
              </a:rPr>
              <a:t>Lame and stuttered, so as a child avoided people</a:t>
            </a:r>
          </a:p>
          <a:p>
            <a:pPr lvl="2"/>
            <a:r>
              <a:rPr lang="en-US" altLang="en-US">
                <a:latin typeface="Verdana" panose="020B0604030504040204" pitchFamily="34" charset="0"/>
              </a:rPr>
              <a:t>Married Agrippina, and adopted Nero</a:t>
            </a:r>
          </a:p>
          <a:p>
            <a:pPr lvl="2"/>
            <a:r>
              <a:rPr lang="en-US" altLang="en-US">
                <a:latin typeface="Verdana" panose="020B0604030504040204" pitchFamily="34" charset="0"/>
              </a:rPr>
              <a:t>May have been murdered by his wife</a:t>
            </a:r>
          </a:p>
          <a:p>
            <a:pPr lvl="1"/>
            <a:r>
              <a:rPr lang="en-US" altLang="en-US">
                <a:latin typeface="Verdana" panose="020B0604030504040204" pitchFamily="34" charset="0"/>
              </a:rPr>
              <a:t>Excellent administrator</a:t>
            </a:r>
          </a:p>
          <a:p>
            <a:pPr lvl="1"/>
            <a:r>
              <a:rPr lang="en-US" altLang="en-US">
                <a:latin typeface="Verdana" panose="020B0604030504040204" pitchFamily="34" charset="0"/>
              </a:rPr>
              <a:t>Divided the government into bureaus</a:t>
            </a:r>
          </a:p>
          <a:p>
            <a:pPr lvl="1"/>
            <a:r>
              <a:rPr lang="en-US" altLang="en-US">
                <a:latin typeface="Verdana" panose="020B0604030504040204" pitchFamily="34" charset="0"/>
              </a:rPr>
              <a:t>Formed professional civil service</a:t>
            </a:r>
          </a:p>
        </p:txBody>
      </p:sp>
      <p:sp>
        <p:nvSpPr>
          <p:cNvPr id="286724" name="Line 4">
            <a:extLst>
              <a:ext uri="{FF2B5EF4-FFF2-40B4-BE49-F238E27FC236}">
                <a16:creationId xmlns:a16="http://schemas.microsoft.com/office/drawing/2014/main" id="{D84F3FFB-2ADC-A61A-860C-F63182B2EF42}"/>
              </a:ext>
            </a:extLst>
          </p:cNvPr>
          <p:cNvSpPr>
            <a:spLocks noChangeShapeType="1"/>
          </p:cNvSpPr>
          <p:nvPr/>
        </p:nvSpPr>
        <p:spPr bwMode="auto">
          <a:xfrm>
            <a:off x="1143000" y="1219200"/>
            <a:ext cx="6934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2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2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a:extLst>
              <a:ext uri="{FF2B5EF4-FFF2-40B4-BE49-F238E27FC236}">
                <a16:creationId xmlns:a16="http://schemas.microsoft.com/office/drawing/2014/main" id="{3AE02994-A417-AAFF-FECD-F5252DE845D1}"/>
              </a:ext>
            </a:extLst>
          </p:cNvPr>
          <p:cNvSpPr>
            <a:spLocks noGrp="1" noChangeArrowheads="1"/>
          </p:cNvSpPr>
          <p:nvPr>
            <p:ph type="title"/>
          </p:nvPr>
        </p:nvSpPr>
        <p:spPr/>
        <p:txBody>
          <a:bodyPr/>
          <a:lstStyle/>
          <a:p>
            <a:r>
              <a:rPr lang="en-US" altLang="en-US" b="1">
                <a:latin typeface="Georgia" panose="02040502050405020303" pitchFamily="18" charset="0"/>
              </a:rPr>
              <a:t>Julio-Claudians</a:t>
            </a:r>
          </a:p>
        </p:txBody>
      </p:sp>
      <p:sp>
        <p:nvSpPr>
          <p:cNvPr id="287747" name="Rectangle 3">
            <a:extLst>
              <a:ext uri="{FF2B5EF4-FFF2-40B4-BE49-F238E27FC236}">
                <a16:creationId xmlns:a16="http://schemas.microsoft.com/office/drawing/2014/main" id="{5EC22CFE-05C8-0E1C-784B-98D82967452F}"/>
              </a:ext>
            </a:extLst>
          </p:cNvPr>
          <p:cNvSpPr>
            <a:spLocks noGrp="1" noChangeArrowheads="1"/>
          </p:cNvSpPr>
          <p:nvPr>
            <p:ph type="body" idx="1"/>
          </p:nvPr>
        </p:nvSpPr>
        <p:spPr>
          <a:xfrm>
            <a:off x="457200" y="1600200"/>
            <a:ext cx="8458200" cy="5257800"/>
          </a:xfrm>
        </p:spPr>
        <p:txBody>
          <a:bodyPr/>
          <a:lstStyle/>
          <a:p>
            <a:pPr>
              <a:lnSpc>
                <a:spcPct val="90000"/>
              </a:lnSpc>
            </a:pPr>
            <a:r>
              <a:rPr lang="en-US" altLang="en-US" sz="2800">
                <a:latin typeface="Verdana" panose="020B0604030504040204" pitchFamily="34" charset="0"/>
              </a:rPr>
              <a:t>Nero (54-68 AD)</a:t>
            </a:r>
          </a:p>
          <a:p>
            <a:pPr lvl="1">
              <a:lnSpc>
                <a:spcPct val="90000"/>
              </a:lnSpc>
            </a:pPr>
            <a:r>
              <a:rPr lang="en-US" altLang="en-US" sz="2400">
                <a:latin typeface="Verdana" panose="020B0604030504040204" pitchFamily="34" charset="0"/>
              </a:rPr>
              <a:t>Married Claudius’s daughter</a:t>
            </a:r>
          </a:p>
          <a:p>
            <a:pPr lvl="1">
              <a:lnSpc>
                <a:spcPct val="90000"/>
              </a:lnSpc>
            </a:pPr>
            <a:r>
              <a:rPr lang="en-US" altLang="en-US" sz="2400">
                <a:latin typeface="Verdana" panose="020B0604030504040204" pitchFamily="34" charset="0"/>
              </a:rPr>
              <a:t>Initially permitted two advisors  	     (Seneca, Burrus)</a:t>
            </a:r>
          </a:p>
          <a:p>
            <a:pPr lvl="1">
              <a:lnSpc>
                <a:spcPct val="90000"/>
              </a:lnSpc>
            </a:pPr>
            <a:r>
              <a:rPr lang="en-US" altLang="en-US" sz="2400">
                <a:latin typeface="Verdana" panose="020B0604030504040204" pitchFamily="34" charset="0"/>
              </a:rPr>
              <a:t>Assumed total power in 62 AD</a:t>
            </a:r>
          </a:p>
          <a:p>
            <a:pPr lvl="2">
              <a:lnSpc>
                <a:spcPct val="90000"/>
              </a:lnSpc>
            </a:pPr>
            <a:r>
              <a:rPr lang="en-US" altLang="en-US" sz="2000">
                <a:latin typeface="Verdana" panose="020B0604030504040204" pitchFamily="34" charset="0"/>
              </a:rPr>
              <a:t>Killed mother</a:t>
            </a:r>
          </a:p>
          <a:p>
            <a:pPr lvl="2">
              <a:lnSpc>
                <a:spcPct val="90000"/>
              </a:lnSpc>
            </a:pPr>
            <a:r>
              <a:rPr lang="en-US" altLang="en-US" sz="2000">
                <a:latin typeface="Verdana" panose="020B0604030504040204" pitchFamily="34" charset="0"/>
              </a:rPr>
              <a:t>Burrus died</a:t>
            </a:r>
          </a:p>
          <a:p>
            <a:pPr lvl="2">
              <a:lnSpc>
                <a:spcPct val="90000"/>
              </a:lnSpc>
            </a:pPr>
            <a:r>
              <a:rPr lang="en-US" altLang="en-US" sz="2000">
                <a:latin typeface="Verdana" panose="020B0604030504040204" pitchFamily="34" charset="0"/>
              </a:rPr>
              <a:t>Seneca retired</a:t>
            </a:r>
          </a:p>
          <a:p>
            <a:pPr lvl="2">
              <a:lnSpc>
                <a:spcPct val="90000"/>
              </a:lnSpc>
            </a:pPr>
            <a:r>
              <a:rPr lang="en-US" altLang="en-US" sz="2000">
                <a:latin typeface="Verdana" panose="020B0604030504040204" pitchFamily="34" charset="0"/>
              </a:rPr>
              <a:t>Divorced wife</a:t>
            </a:r>
          </a:p>
          <a:p>
            <a:pPr lvl="1">
              <a:lnSpc>
                <a:spcPct val="90000"/>
              </a:lnSpc>
            </a:pPr>
            <a:r>
              <a:rPr lang="en-US" altLang="en-US" sz="2400">
                <a:latin typeface="Verdana" panose="020B0604030504040204" pitchFamily="34" charset="0"/>
              </a:rPr>
              <a:t>Burning of Rome</a:t>
            </a:r>
          </a:p>
          <a:p>
            <a:pPr lvl="1">
              <a:lnSpc>
                <a:spcPct val="90000"/>
              </a:lnSpc>
            </a:pPr>
            <a:r>
              <a:rPr lang="en-US" altLang="en-US" sz="2400">
                <a:latin typeface="Verdana" panose="020B0604030504040204" pitchFamily="34" charset="0"/>
              </a:rPr>
              <a:t>Revolt in 56 AD and Nero killed many conspirators</a:t>
            </a:r>
          </a:p>
          <a:p>
            <a:pPr lvl="2">
              <a:lnSpc>
                <a:spcPct val="90000"/>
              </a:lnSpc>
            </a:pPr>
            <a:r>
              <a:rPr lang="en-US" altLang="en-US" sz="2000">
                <a:latin typeface="Verdana" panose="020B0604030504040204" pitchFamily="34" charset="0"/>
              </a:rPr>
              <a:t>Peter and Paul killed 54 AD</a:t>
            </a:r>
          </a:p>
          <a:p>
            <a:pPr lvl="1">
              <a:lnSpc>
                <a:spcPct val="90000"/>
              </a:lnSpc>
            </a:pPr>
            <a:r>
              <a:rPr lang="en-US" altLang="en-US" sz="2400">
                <a:latin typeface="Verdana" panose="020B0604030504040204" pitchFamily="34" charset="0"/>
              </a:rPr>
              <a:t>68 AD Nero committed suicide</a:t>
            </a:r>
          </a:p>
        </p:txBody>
      </p:sp>
      <p:sp>
        <p:nvSpPr>
          <p:cNvPr id="287748" name="Line 4">
            <a:extLst>
              <a:ext uri="{FF2B5EF4-FFF2-40B4-BE49-F238E27FC236}">
                <a16:creationId xmlns:a16="http://schemas.microsoft.com/office/drawing/2014/main" id="{91879DBF-B88C-3021-2ED0-484457E4C5F2}"/>
              </a:ext>
            </a:extLst>
          </p:cNvPr>
          <p:cNvSpPr>
            <a:spLocks noChangeShapeType="1"/>
          </p:cNvSpPr>
          <p:nvPr/>
        </p:nvSpPr>
        <p:spPr bwMode="auto">
          <a:xfrm>
            <a:off x="1143000" y="1219200"/>
            <a:ext cx="6934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87749" name="Picture 5">
            <a:extLst>
              <a:ext uri="{FF2B5EF4-FFF2-40B4-BE49-F238E27FC236}">
                <a16:creationId xmlns:a16="http://schemas.microsoft.com/office/drawing/2014/main" id="{FAB188B5-F75B-AD2E-951A-38A9EA4469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1524000"/>
            <a:ext cx="235267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774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774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774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774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7747">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7747">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87747">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7747">
                                            <p:txEl>
                                              <p:pRg st="10" end="1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8774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a:extLst>
              <a:ext uri="{FF2B5EF4-FFF2-40B4-BE49-F238E27FC236}">
                <a16:creationId xmlns:a16="http://schemas.microsoft.com/office/drawing/2014/main" id="{A521F2E3-D53E-37D8-687D-1AFEF7E68989}"/>
              </a:ext>
            </a:extLst>
          </p:cNvPr>
          <p:cNvSpPr>
            <a:spLocks noGrp="1" noChangeArrowheads="1"/>
          </p:cNvSpPr>
          <p:nvPr>
            <p:ph type="body" idx="1"/>
          </p:nvPr>
        </p:nvSpPr>
        <p:spPr>
          <a:xfrm>
            <a:off x="457200" y="533400"/>
            <a:ext cx="8229600" cy="1981200"/>
          </a:xfrm>
        </p:spPr>
        <p:txBody>
          <a:bodyPr/>
          <a:lstStyle/>
          <a:p>
            <a:pPr>
              <a:lnSpc>
                <a:spcPct val="80000"/>
              </a:lnSpc>
              <a:buFontTx/>
              <a:buNone/>
            </a:pPr>
            <a:r>
              <a:rPr lang="en-US" altLang="en-US" sz="2400"/>
              <a:t>	</a:t>
            </a:r>
            <a:r>
              <a:rPr lang="en-US" altLang="en-US" sz="2800">
                <a:latin typeface="Verdana" panose="020B0604030504040204" pitchFamily="34" charset="0"/>
              </a:rPr>
              <a:t>"What does it matter to know what a straight line is if one has no notion of rectitude?"</a:t>
            </a:r>
          </a:p>
          <a:p>
            <a:pPr>
              <a:lnSpc>
                <a:spcPct val="80000"/>
              </a:lnSpc>
            </a:pPr>
            <a:endParaRPr lang="en-US" altLang="en-US" sz="2800">
              <a:latin typeface="Verdana" panose="020B0604030504040204" pitchFamily="34" charset="0"/>
            </a:endParaRPr>
          </a:p>
          <a:p>
            <a:pPr>
              <a:lnSpc>
                <a:spcPct val="80000"/>
              </a:lnSpc>
              <a:buFontTx/>
              <a:buNone/>
            </a:pPr>
            <a:r>
              <a:rPr lang="en-US" altLang="en-US" sz="2800">
                <a:latin typeface="Verdana" panose="020B0604030504040204" pitchFamily="34" charset="0"/>
              </a:rPr>
              <a:t>		– Seneca</a:t>
            </a:r>
          </a:p>
        </p:txBody>
      </p:sp>
      <p:pic>
        <p:nvPicPr>
          <p:cNvPr id="306179" name="Picture 3">
            <a:extLst>
              <a:ext uri="{FF2B5EF4-FFF2-40B4-BE49-F238E27FC236}">
                <a16:creationId xmlns:a16="http://schemas.microsoft.com/office/drawing/2014/main" id="{2106D0FA-0999-E969-2562-D9EF4B7B11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657600"/>
            <a:ext cx="219392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6180" name="Text Box 4">
            <a:extLst>
              <a:ext uri="{FF2B5EF4-FFF2-40B4-BE49-F238E27FC236}">
                <a16:creationId xmlns:a16="http://schemas.microsoft.com/office/drawing/2014/main" id="{67ED87B6-01AF-848B-84C6-B40E07737AE0}"/>
              </a:ext>
            </a:extLst>
          </p:cNvPr>
          <p:cNvSpPr txBox="1">
            <a:spLocks noChangeArrowheads="1"/>
          </p:cNvSpPr>
          <p:nvPr/>
        </p:nvSpPr>
        <p:spPr bwMode="auto">
          <a:xfrm>
            <a:off x="533400" y="3124200"/>
            <a:ext cx="5715000"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t>“Anyone entering our homes should admire us rather than our furnishings.”</a:t>
            </a:r>
          </a:p>
          <a:p>
            <a:endParaRPr lang="en-US" altLang="en-US" sz="3200"/>
          </a:p>
          <a:p>
            <a:r>
              <a:rPr lang="en-US" altLang="en-US" sz="3200"/>
              <a:t>	– Seneca</a:t>
            </a:r>
          </a:p>
          <a:p>
            <a:endParaRPr lang="en-US" alt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6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8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a:extLst>
              <a:ext uri="{FF2B5EF4-FFF2-40B4-BE49-F238E27FC236}">
                <a16:creationId xmlns:a16="http://schemas.microsoft.com/office/drawing/2014/main" id="{F37507A2-EC18-6013-0917-C00FCA0CAB95}"/>
              </a:ext>
            </a:extLst>
          </p:cNvPr>
          <p:cNvSpPr>
            <a:spLocks noGrp="1" noChangeArrowheads="1"/>
          </p:cNvSpPr>
          <p:nvPr>
            <p:ph type="body" idx="1"/>
          </p:nvPr>
        </p:nvSpPr>
        <p:spPr>
          <a:xfrm>
            <a:off x="457200" y="1524000"/>
            <a:ext cx="8229600" cy="4525963"/>
          </a:xfrm>
        </p:spPr>
        <p:txBody>
          <a:bodyPr/>
          <a:lstStyle/>
          <a:p>
            <a:pPr algn="ctr">
              <a:buFontTx/>
              <a:buNone/>
            </a:pPr>
            <a:r>
              <a:rPr lang="en-US" altLang="en-US"/>
              <a:t>	</a:t>
            </a:r>
            <a:r>
              <a:rPr lang="en-US" altLang="en-US">
                <a:latin typeface="Verdana" panose="020B0604030504040204" pitchFamily="34" charset="0"/>
              </a:rPr>
              <a:t>“Wild animals run from the dangers they actually see, and once they have escaped them, worry no more.  We, however, are tormented alike by what is past and what is to come.”</a:t>
            </a:r>
          </a:p>
          <a:p>
            <a:pPr algn="ctr"/>
            <a:endParaRPr lang="en-US" altLang="en-US">
              <a:latin typeface="Verdana" panose="020B0604030504040204" pitchFamily="34" charset="0"/>
            </a:endParaRPr>
          </a:p>
          <a:p>
            <a:pPr algn="ctr">
              <a:buFontTx/>
              <a:buNone/>
            </a:pPr>
            <a:r>
              <a:rPr lang="en-US" altLang="en-US">
                <a:latin typeface="Verdana" panose="020B0604030504040204" pitchFamily="34" charset="0"/>
              </a:rPr>
              <a:t>– Seneca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a:extLst>
              <a:ext uri="{FF2B5EF4-FFF2-40B4-BE49-F238E27FC236}">
                <a16:creationId xmlns:a16="http://schemas.microsoft.com/office/drawing/2014/main" id="{0D674B1A-7989-79AB-6518-08777E1917D4}"/>
              </a:ext>
            </a:extLst>
          </p:cNvPr>
          <p:cNvSpPr>
            <a:spLocks noGrp="1" noChangeArrowheads="1"/>
          </p:cNvSpPr>
          <p:nvPr>
            <p:ph type="body" idx="1"/>
          </p:nvPr>
        </p:nvSpPr>
        <p:spPr>
          <a:xfrm>
            <a:off x="457200" y="381000"/>
            <a:ext cx="8229600" cy="6172200"/>
          </a:xfrm>
        </p:spPr>
        <p:txBody>
          <a:bodyPr/>
          <a:lstStyle/>
          <a:p>
            <a:pPr>
              <a:buFontTx/>
              <a:buNone/>
            </a:pPr>
            <a:r>
              <a:rPr lang="en-US" altLang="en-US"/>
              <a:t>	</a:t>
            </a:r>
            <a:r>
              <a:rPr lang="en-US" altLang="en-US">
                <a:latin typeface="Verdana" panose="020B0604030504040204" pitchFamily="34" charset="0"/>
              </a:rPr>
              <a:t>“A person adopted as a friend solely for the sake of his commercial usefulness will be cultivated only so long as he is thus useful.  This explains the crowd of people who cluster about successful men, and the lonely atmosphere about the ruined.  To procure friendship only for the better and not for the worse is to rob it of all its dignity.”</a:t>
            </a:r>
          </a:p>
          <a:p>
            <a:pPr algn="ctr"/>
            <a:endParaRPr lang="en-US" altLang="en-US">
              <a:latin typeface="Verdana" panose="020B0604030504040204" pitchFamily="34" charset="0"/>
            </a:endParaRPr>
          </a:p>
          <a:p>
            <a:pPr algn="r">
              <a:buFontTx/>
              <a:buNone/>
            </a:pPr>
            <a:r>
              <a:rPr lang="en-US" altLang="en-US">
                <a:latin typeface="Verdana" panose="020B0604030504040204" pitchFamily="34" charset="0"/>
              </a:rPr>
              <a:t>– Seneca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a:extLst>
              <a:ext uri="{FF2B5EF4-FFF2-40B4-BE49-F238E27FC236}">
                <a16:creationId xmlns:a16="http://schemas.microsoft.com/office/drawing/2014/main" id="{902D2848-8076-A08E-E7A1-3D8B5E451E91}"/>
              </a:ext>
            </a:extLst>
          </p:cNvPr>
          <p:cNvSpPr>
            <a:spLocks noGrp="1" noChangeArrowheads="1"/>
          </p:cNvSpPr>
          <p:nvPr>
            <p:ph type="title"/>
          </p:nvPr>
        </p:nvSpPr>
        <p:spPr/>
        <p:txBody>
          <a:bodyPr/>
          <a:lstStyle/>
          <a:p>
            <a:r>
              <a:rPr lang="en-US" altLang="en-US" b="1">
                <a:latin typeface="Georgia" panose="02040502050405020303" pitchFamily="18" charset="0"/>
              </a:rPr>
              <a:t>Julio-Claudians</a:t>
            </a:r>
          </a:p>
        </p:txBody>
      </p:sp>
      <p:sp>
        <p:nvSpPr>
          <p:cNvPr id="288771" name="Rectangle 3">
            <a:extLst>
              <a:ext uri="{FF2B5EF4-FFF2-40B4-BE49-F238E27FC236}">
                <a16:creationId xmlns:a16="http://schemas.microsoft.com/office/drawing/2014/main" id="{2B7C9422-CB95-84CF-98E3-560F067F1693}"/>
              </a:ext>
            </a:extLst>
          </p:cNvPr>
          <p:cNvSpPr>
            <a:spLocks noGrp="1" noChangeArrowheads="1"/>
          </p:cNvSpPr>
          <p:nvPr>
            <p:ph type="body" idx="1"/>
          </p:nvPr>
        </p:nvSpPr>
        <p:spPr/>
        <p:txBody>
          <a:bodyPr/>
          <a:lstStyle/>
          <a:p>
            <a:r>
              <a:rPr lang="en-US" altLang="en-US">
                <a:latin typeface="Verdana" panose="020B0604030504040204" pitchFamily="34" charset="0"/>
              </a:rPr>
              <a:t>Four Claimants (69 AD)</a:t>
            </a:r>
          </a:p>
          <a:p>
            <a:pPr lvl="1"/>
            <a:r>
              <a:rPr lang="en-US" altLang="en-US">
                <a:latin typeface="Verdana" panose="020B0604030504040204" pitchFamily="34" charset="0"/>
              </a:rPr>
              <a:t>Galba, Otho, Vitellius, Vespasian</a:t>
            </a:r>
          </a:p>
          <a:p>
            <a:pPr lvl="2"/>
            <a:r>
              <a:rPr lang="en-US" altLang="en-US">
                <a:latin typeface="Verdana" panose="020B0604030504040204" pitchFamily="34" charset="0"/>
              </a:rPr>
              <a:t>All generals</a:t>
            </a:r>
          </a:p>
          <a:p>
            <a:pPr lvl="2"/>
            <a:r>
              <a:rPr lang="en-US" altLang="en-US">
                <a:latin typeface="Verdana" panose="020B0604030504040204" pitchFamily="34" charset="0"/>
              </a:rPr>
              <a:t>Vespasian defeated the others and became emperor</a:t>
            </a:r>
          </a:p>
          <a:p>
            <a:pPr lvl="2"/>
            <a:r>
              <a:rPr lang="en-US" altLang="en-US">
                <a:latin typeface="Verdana" panose="020B0604030504040204" pitchFamily="34" charset="0"/>
              </a:rPr>
              <a:t>Vespasian founded the Flavian Dynasty</a:t>
            </a:r>
          </a:p>
          <a:p>
            <a:pPr lvl="2"/>
            <a:r>
              <a:rPr lang="en-US" altLang="en-US">
                <a:latin typeface="Verdana" panose="020B0604030504040204" pitchFamily="34" charset="0"/>
              </a:rPr>
              <a:t>Turned into monarchy</a:t>
            </a:r>
          </a:p>
          <a:p>
            <a:pPr lvl="2"/>
            <a:endParaRPr lang="en-US" altLang="en-US">
              <a:latin typeface="Verdana" panose="020B0604030504040204" pitchFamily="34" charset="0"/>
            </a:endParaRPr>
          </a:p>
        </p:txBody>
      </p:sp>
      <p:sp>
        <p:nvSpPr>
          <p:cNvPr id="288772" name="Line 4">
            <a:extLst>
              <a:ext uri="{FF2B5EF4-FFF2-40B4-BE49-F238E27FC236}">
                <a16:creationId xmlns:a16="http://schemas.microsoft.com/office/drawing/2014/main" id="{B6376651-2B62-FEB8-420F-56D8B7789868}"/>
              </a:ext>
            </a:extLst>
          </p:cNvPr>
          <p:cNvSpPr>
            <a:spLocks noChangeShapeType="1"/>
          </p:cNvSpPr>
          <p:nvPr/>
        </p:nvSpPr>
        <p:spPr bwMode="auto">
          <a:xfrm>
            <a:off x="1143000" y="1219200"/>
            <a:ext cx="6934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877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877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8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84337255-95DB-87E2-1BA0-4419E5343AFD}"/>
              </a:ext>
            </a:extLst>
          </p:cNvPr>
          <p:cNvSpPr>
            <a:spLocks noGrp="1" noChangeArrowheads="1"/>
          </p:cNvSpPr>
          <p:nvPr>
            <p:ph type="title"/>
          </p:nvPr>
        </p:nvSpPr>
        <p:spPr/>
        <p:txBody>
          <a:bodyPr/>
          <a:lstStyle/>
          <a:p>
            <a:r>
              <a:rPr lang="en-US" altLang="en-US" b="1">
                <a:latin typeface="Georgia" panose="02040502050405020303" pitchFamily="18" charset="0"/>
              </a:rPr>
              <a:t>Flavians</a:t>
            </a:r>
          </a:p>
        </p:txBody>
      </p:sp>
      <p:sp>
        <p:nvSpPr>
          <p:cNvPr id="289795" name="Rectangle 3">
            <a:extLst>
              <a:ext uri="{FF2B5EF4-FFF2-40B4-BE49-F238E27FC236}">
                <a16:creationId xmlns:a16="http://schemas.microsoft.com/office/drawing/2014/main" id="{A988CFAB-7572-4904-F89D-8AC22C46296F}"/>
              </a:ext>
            </a:extLst>
          </p:cNvPr>
          <p:cNvSpPr>
            <a:spLocks noGrp="1" noChangeArrowheads="1"/>
          </p:cNvSpPr>
          <p:nvPr>
            <p:ph type="body" idx="1"/>
          </p:nvPr>
        </p:nvSpPr>
        <p:spPr>
          <a:xfrm>
            <a:off x="457200" y="1600200"/>
            <a:ext cx="6477000" cy="4953000"/>
          </a:xfrm>
        </p:spPr>
        <p:txBody>
          <a:bodyPr/>
          <a:lstStyle/>
          <a:p>
            <a:pPr>
              <a:lnSpc>
                <a:spcPct val="90000"/>
              </a:lnSpc>
            </a:pPr>
            <a:r>
              <a:rPr lang="en-US" altLang="en-US">
                <a:latin typeface="Verdana" panose="020B0604030504040204" pitchFamily="34" charset="0"/>
              </a:rPr>
              <a:t>69-96 AD</a:t>
            </a:r>
          </a:p>
          <a:p>
            <a:pPr>
              <a:lnSpc>
                <a:spcPct val="90000"/>
              </a:lnSpc>
            </a:pPr>
            <a:r>
              <a:rPr lang="en-US" altLang="en-US">
                <a:latin typeface="Verdana" panose="020B0604030504040204" pitchFamily="34" charset="0"/>
              </a:rPr>
              <a:t>Vespasian, Titus, Domitian</a:t>
            </a:r>
          </a:p>
          <a:p>
            <a:pPr lvl="1">
              <a:lnSpc>
                <a:spcPct val="90000"/>
              </a:lnSpc>
            </a:pPr>
            <a:r>
              <a:rPr lang="en-US" altLang="en-US">
                <a:latin typeface="Verdana" panose="020B0604030504040204" pitchFamily="34" charset="0"/>
              </a:rPr>
              <a:t>Reasonably good administrators</a:t>
            </a:r>
          </a:p>
          <a:p>
            <a:pPr lvl="1">
              <a:lnSpc>
                <a:spcPct val="90000"/>
              </a:lnSpc>
            </a:pPr>
            <a:r>
              <a:rPr lang="en-US" altLang="en-US">
                <a:latin typeface="Verdana" panose="020B0604030504040204" pitchFamily="34" charset="0"/>
              </a:rPr>
              <a:t>First non-Patrician Caesar</a:t>
            </a:r>
          </a:p>
          <a:p>
            <a:pPr>
              <a:lnSpc>
                <a:spcPct val="90000"/>
              </a:lnSpc>
            </a:pPr>
            <a:r>
              <a:rPr lang="en-US" altLang="en-US">
                <a:latin typeface="Verdana" panose="020B0604030504040204" pitchFamily="34" charset="0"/>
              </a:rPr>
              <a:t>Suppression of the Jewish revolt</a:t>
            </a:r>
          </a:p>
          <a:p>
            <a:pPr lvl="1">
              <a:lnSpc>
                <a:spcPct val="90000"/>
              </a:lnSpc>
            </a:pPr>
            <a:r>
              <a:rPr lang="en-US" altLang="en-US">
                <a:latin typeface="Verdana" panose="020B0604030504040204" pitchFamily="34" charset="0"/>
              </a:rPr>
              <a:t>Destruction of Jerusalem</a:t>
            </a:r>
          </a:p>
          <a:p>
            <a:pPr lvl="1">
              <a:lnSpc>
                <a:spcPct val="90000"/>
              </a:lnSpc>
            </a:pPr>
            <a:r>
              <a:rPr lang="en-US" altLang="en-US">
                <a:latin typeface="Verdana" panose="020B0604030504040204" pitchFamily="34" charset="0"/>
              </a:rPr>
              <a:t>Masada</a:t>
            </a:r>
          </a:p>
          <a:p>
            <a:pPr lvl="1">
              <a:lnSpc>
                <a:spcPct val="90000"/>
              </a:lnSpc>
            </a:pPr>
            <a:r>
              <a:rPr lang="en-US" altLang="en-US">
                <a:latin typeface="Verdana" panose="020B0604030504040204" pitchFamily="34" charset="0"/>
              </a:rPr>
              <a:t>Timing—70 AD</a:t>
            </a:r>
          </a:p>
        </p:txBody>
      </p:sp>
      <p:sp>
        <p:nvSpPr>
          <p:cNvPr id="289796" name="Line 4">
            <a:extLst>
              <a:ext uri="{FF2B5EF4-FFF2-40B4-BE49-F238E27FC236}">
                <a16:creationId xmlns:a16="http://schemas.microsoft.com/office/drawing/2014/main" id="{BE795BD6-CF4A-9F26-D184-323400294E51}"/>
              </a:ext>
            </a:extLst>
          </p:cNvPr>
          <p:cNvSpPr>
            <a:spLocks noChangeShapeType="1"/>
          </p:cNvSpPr>
          <p:nvPr/>
        </p:nvSpPr>
        <p:spPr bwMode="auto">
          <a:xfrm>
            <a:off x="1143000" y="1219200"/>
            <a:ext cx="6934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89797" name="Picture 5">
            <a:extLst>
              <a:ext uri="{FF2B5EF4-FFF2-40B4-BE49-F238E27FC236}">
                <a16:creationId xmlns:a16="http://schemas.microsoft.com/office/drawing/2014/main" id="{D37F30E1-9770-4400-C91C-EEFC058349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103" t="2667" r="5641" b="1334"/>
          <a:stretch>
            <a:fillRect/>
          </a:stretch>
        </p:blipFill>
        <p:spPr bwMode="auto">
          <a:xfrm>
            <a:off x="6781800" y="3200400"/>
            <a:ext cx="2141538"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979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979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979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979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9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a:extLst>
              <a:ext uri="{FF2B5EF4-FFF2-40B4-BE49-F238E27FC236}">
                <a16:creationId xmlns:a16="http://schemas.microsoft.com/office/drawing/2014/main" id="{99052ACA-8CCC-7F32-DE74-16972D5A7EDC}"/>
              </a:ext>
            </a:extLst>
          </p:cNvPr>
          <p:cNvSpPr>
            <a:spLocks noGrp="1" noChangeArrowheads="1"/>
          </p:cNvSpPr>
          <p:nvPr>
            <p:ph type="title"/>
          </p:nvPr>
        </p:nvSpPr>
        <p:spPr/>
        <p:txBody>
          <a:bodyPr/>
          <a:lstStyle/>
          <a:p>
            <a:r>
              <a:rPr lang="en-US" altLang="en-US" sz="4000" b="1">
                <a:latin typeface="Georgia" panose="02040502050405020303" pitchFamily="18" charset="0"/>
              </a:rPr>
              <a:t>Age of the Adoptive Emperors</a:t>
            </a:r>
          </a:p>
        </p:txBody>
      </p:sp>
      <p:sp>
        <p:nvSpPr>
          <p:cNvPr id="290819" name="Rectangle 3">
            <a:extLst>
              <a:ext uri="{FF2B5EF4-FFF2-40B4-BE49-F238E27FC236}">
                <a16:creationId xmlns:a16="http://schemas.microsoft.com/office/drawing/2014/main" id="{705DDC52-5F3D-8F1E-0012-F71E44E90D05}"/>
              </a:ext>
            </a:extLst>
          </p:cNvPr>
          <p:cNvSpPr>
            <a:spLocks noGrp="1" noChangeArrowheads="1"/>
          </p:cNvSpPr>
          <p:nvPr>
            <p:ph type="body" idx="1"/>
          </p:nvPr>
        </p:nvSpPr>
        <p:spPr/>
        <p:txBody>
          <a:bodyPr/>
          <a:lstStyle/>
          <a:p>
            <a:r>
              <a:rPr lang="en-US" altLang="en-US" sz="2800">
                <a:latin typeface="Verdana" panose="020B0604030504040204" pitchFamily="34" charset="0"/>
              </a:rPr>
              <a:t>96-193 AD</a:t>
            </a:r>
          </a:p>
          <a:p>
            <a:r>
              <a:rPr lang="en-US" altLang="en-US" sz="2800">
                <a:latin typeface="Verdana" panose="020B0604030504040204" pitchFamily="34" charset="0"/>
              </a:rPr>
              <a:t>The Golden Age of Rome</a:t>
            </a:r>
          </a:p>
          <a:p>
            <a:r>
              <a:rPr lang="en-US" altLang="en-US" sz="2800">
                <a:latin typeface="Verdana" panose="020B0604030504040204" pitchFamily="34" charset="0"/>
              </a:rPr>
              <a:t>5 good and 1 bad emperor</a:t>
            </a:r>
          </a:p>
          <a:p>
            <a:pPr lvl="1"/>
            <a:r>
              <a:rPr lang="en-US" altLang="en-US" sz="2400">
                <a:latin typeface="Verdana" panose="020B0604030504040204" pitchFamily="34" charset="0"/>
              </a:rPr>
              <a:t>Nerva, Trajan, Hadrian, Antoninus Pous, Marcus Aurelius, Commodus</a:t>
            </a:r>
          </a:p>
          <a:p>
            <a:pPr lvl="1"/>
            <a:r>
              <a:rPr lang="en-US" altLang="en-US" sz="2400">
                <a:latin typeface="Verdana" panose="020B0604030504040204" pitchFamily="34" charset="0"/>
              </a:rPr>
              <a:t>None were power hungry except Commodus</a:t>
            </a:r>
          </a:p>
          <a:p>
            <a:pPr lvl="2"/>
            <a:r>
              <a:rPr lang="en-US" altLang="en-US" sz="2000">
                <a:latin typeface="Verdana" panose="020B0604030504040204" pitchFamily="34" charset="0"/>
              </a:rPr>
              <a:t>Façade of constitutionality</a:t>
            </a:r>
          </a:p>
          <a:p>
            <a:pPr lvl="2"/>
            <a:r>
              <a:rPr lang="en-US" altLang="en-US" sz="2000">
                <a:latin typeface="Verdana" panose="020B0604030504040204" pitchFamily="34" charset="0"/>
              </a:rPr>
              <a:t>Hadrian separated the civil services from the army</a:t>
            </a:r>
          </a:p>
          <a:p>
            <a:pPr lvl="1"/>
            <a:r>
              <a:rPr lang="en-US" altLang="en-US" sz="2400">
                <a:latin typeface="Verdana" panose="020B0604030504040204" pitchFamily="34" charset="0"/>
              </a:rPr>
              <a:t>Army changed from greater mobility to maintenance</a:t>
            </a:r>
          </a:p>
        </p:txBody>
      </p:sp>
      <p:sp>
        <p:nvSpPr>
          <p:cNvPr id="290820" name="Line 4">
            <a:extLst>
              <a:ext uri="{FF2B5EF4-FFF2-40B4-BE49-F238E27FC236}">
                <a16:creationId xmlns:a16="http://schemas.microsoft.com/office/drawing/2014/main" id="{AE46098B-B466-3E0F-3B60-9C2752E52D16}"/>
              </a:ext>
            </a:extLst>
          </p:cNvPr>
          <p:cNvSpPr>
            <a:spLocks noChangeShapeType="1"/>
          </p:cNvSpPr>
          <p:nvPr/>
        </p:nvSpPr>
        <p:spPr bwMode="auto">
          <a:xfrm>
            <a:off x="533400" y="1219200"/>
            <a:ext cx="8153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081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0819">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9081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081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0819">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908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a:extLst>
              <a:ext uri="{FF2B5EF4-FFF2-40B4-BE49-F238E27FC236}">
                <a16:creationId xmlns:a16="http://schemas.microsoft.com/office/drawing/2014/main" id="{C0EFFE16-4C87-BE27-623E-5948DA070A10}"/>
              </a:ext>
            </a:extLst>
          </p:cNvPr>
          <p:cNvSpPr>
            <a:spLocks noGrp="1" noChangeArrowheads="1"/>
          </p:cNvSpPr>
          <p:nvPr>
            <p:ph type="title"/>
          </p:nvPr>
        </p:nvSpPr>
        <p:spPr/>
        <p:txBody>
          <a:bodyPr/>
          <a:lstStyle/>
          <a:p>
            <a:r>
              <a:rPr lang="en-US" altLang="en-US" b="1">
                <a:latin typeface="Georgia" panose="02040502050405020303" pitchFamily="18" charset="0"/>
              </a:rPr>
              <a:t>Caesar Augustus</a:t>
            </a:r>
          </a:p>
        </p:txBody>
      </p:sp>
      <p:sp>
        <p:nvSpPr>
          <p:cNvPr id="279555" name="Rectangle 3">
            <a:extLst>
              <a:ext uri="{FF2B5EF4-FFF2-40B4-BE49-F238E27FC236}">
                <a16:creationId xmlns:a16="http://schemas.microsoft.com/office/drawing/2014/main" id="{E2CE3354-A717-2C25-D080-C0A28D1390A7}"/>
              </a:ext>
            </a:extLst>
          </p:cNvPr>
          <p:cNvSpPr>
            <a:spLocks noGrp="1" noChangeArrowheads="1"/>
          </p:cNvSpPr>
          <p:nvPr>
            <p:ph type="body" idx="1"/>
          </p:nvPr>
        </p:nvSpPr>
        <p:spPr>
          <a:xfrm>
            <a:off x="457200" y="1600200"/>
            <a:ext cx="6172200" cy="5029200"/>
          </a:xfrm>
        </p:spPr>
        <p:txBody>
          <a:bodyPr/>
          <a:lstStyle/>
          <a:p>
            <a:pPr>
              <a:lnSpc>
                <a:spcPct val="90000"/>
              </a:lnSpc>
            </a:pPr>
            <a:r>
              <a:rPr lang="en-US" altLang="en-US" sz="2800">
                <a:latin typeface="Verdana" panose="020B0604030504040204" pitchFamily="34" charset="0"/>
              </a:rPr>
              <a:t>Beginning the Empire</a:t>
            </a:r>
          </a:p>
          <a:p>
            <a:pPr lvl="1">
              <a:lnSpc>
                <a:spcPct val="90000"/>
              </a:lnSpc>
            </a:pPr>
            <a:r>
              <a:rPr lang="en-US" altLang="en-US" sz="2400">
                <a:solidFill>
                  <a:srgbClr val="FF0000"/>
                </a:solidFill>
                <a:latin typeface="Verdana" panose="020B0604030504040204" pitchFamily="34" charset="0"/>
              </a:rPr>
              <a:t>Augustinian Code</a:t>
            </a:r>
          </a:p>
          <a:p>
            <a:pPr lvl="2">
              <a:lnSpc>
                <a:spcPct val="90000"/>
              </a:lnSpc>
            </a:pPr>
            <a:r>
              <a:rPr lang="en-US" altLang="en-US" sz="2000">
                <a:solidFill>
                  <a:srgbClr val="FF0000"/>
                </a:solidFill>
                <a:latin typeface="Verdana" panose="020B0604030504040204" pitchFamily="34" charset="0"/>
              </a:rPr>
              <a:t>Roman Law was rewritten and solidified</a:t>
            </a:r>
          </a:p>
          <a:p>
            <a:pPr lvl="2">
              <a:lnSpc>
                <a:spcPct val="90000"/>
              </a:lnSpc>
            </a:pPr>
            <a:r>
              <a:rPr lang="en-US" altLang="en-US" sz="2000">
                <a:solidFill>
                  <a:srgbClr val="FF0000"/>
                </a:solidFill>
                <a:latin typeface="Verdana" panose="020B0604030504040204" pitchFamily="34" charset="0"/>
              </a:rPr>
              <a:t>Basis of western laws today</a:t>
            </a:r>
          </a:p>
          <a:p>
            <a:pPr lvl="2">
              <a:lnSpc>
                <a:spcPct val="90000"/>
              </a:lnSpc>
            </a:pPr>
            <a:r>
              <a:rPr lang="en-US" altLang="en-US" sz="2000">
                <a:solidFill>
                  <a:srgbClr val="FF0000"/>
                </a:solidFill>
                <a:latin typeface="Verdana" panose="020B0604030504040204" pitchFamily="34" charset="0"/>
              </a:rPr>
              <a:t>Equity</a:t>
            </a:r>
          </a:p>
          <a:p>
            <a:pPr lvl="1">
              <a:lnSpc>
                <a:spcPct val="90000"/>
              </a:lnSpc>
            </a:pPr>
            <a:r>
              <a:rPr lang="en-US" altLang="en-US" sz="2400">
                <a:solidFill>
                  <a:srgbClr val="FF0000"/>
                </a:solidFill>
                <a:latin typeface="Verdana" panose="020B0604030504040204" pitchFamily="34" charset="0"/>
              </a:rPr>
              <a:t>Honest government</a:t>
            </a:r>
          </a:p>
          <a:p>
            <a:pPr lvl="1">
              <a:lnSpc>
                <a:spcPct val="90000"/>
              </a:lnSpc>
            </a:pPr>
            <a:r>
              <a:rPr lang="en-US" altLang="en-US" sz="2400">
                <a:solidFill>
                  <a:srgbClr val="FF0000"/>
                </a:solidFill>
                <a:latin typeface="Verdana" panose="020B0604030504040204" pitchFamily="34" charset="0"/>
              </a:rPr>
              <a:t>Added to the road system</a:t>
            </a:r>
          </a:p>
          <a:p>
            <a:pPr lvl="2">
              <a:lnSpc>
                <a:spcPct val="90000"/>
              </a:lnSpc>
            </a:pPr>
            <a:r>
              <a:rPr lang="en-US" altLang="en-US" sz="2000">
                <a:solidFill>
                  <a:srgbClr val="FF0000"/>
                </a:solidFill>
                <a:latin typeface="Verdana" panose="020B0604030504040204" pitchFamily="34" charset="0"/>
              </a:rPr>
              <a:t>53,000 miles of paved roads</a:t>
            </a:r>
          </a:p>
          <a:p>
            <a:pPr lvl="1">
              <a:lnSpc>
                <a:spcPct val="90000"/>
              </a:lnSpc>
            </a:pPr>
            <a:r>
              <a:rPr lang="en-US" altLang="en-US" sz="2400">
                <a:solidFill>
                  <a:srgbClr val="FF0000"/>
                </a:solidFill>
                <a:latin typeface="Verdana" panose="020B0604030504040204" pitchFamily="34" charset="0"/>
              </a:rPr>
              <a:t>Postal system and other city infrastructure</a:t>
            </a:r>
          </a:p>
          <a:p>
            <a:pPr lvl="1">
              <a:lnSpc>
                <a:spcPct val="90000"/>
              </a:lnSpc>
            </a:pPr>
            <a:r>
              <a:rPr lang="en-US" altLang="en-US" sz="2400">
                <a:solidFill>
                  <a:srgbClr val="FF0000"/>
                </a:solidFill>
                <a:latin typeface="Verdana" panose="020B0604030504040204" pitchFamily="34" charset="0"/>
              </a:rPr>
              <a:t>Standard currency system</a:t>
            </a:r>
          </a:p>
          <a:p>
            <a:pPr lvl="1">
              <a:lnSpc>
                <a:spcPct val="90000"/>
              </a:lnSpc>
            </a:pPr>
            <a:r>
              <a:rPr lang="en-US" altLang="en-US" sz="2400">
                <a:solidFill>
                  <a:srgbClr val="FF0000"/>
                </a:solidFill>
                <a:latin typeface="Verdana" panose="020B0604030504040204" pitchFamily="34" charset="0"/>
              </a:rPr>
              <a:t>Improved harbors</a:t>
            </a:r>
          </a:p>
        </p:txBody>
      </p:sp>
      <p:sp>
        <p:nvSpPr>
          <p:cNvPr id="279556" name="Line 4">
            <a:extLst>
              <a:ext uri="{FF2B5EF4-FFF2-40B4-BE49-F238E27FC236}">
                <a16:creationId xmlns:a16="http://schemas.microsoft.com/office/drawing/2014/main" id="{6169BDB6-9E99-BEC3-7314-E24768B27175}"/>
              </a:ext>
            </a:extLst>
          </p:cNvPr>
          <p:cNvSpPr>
            <a:spLocks noChangeShapeType="1"/>
          </p:cNvSpPr>
          <p:nvPr/>
        </p:nvSpPr>
        <p:spPr bwMode="auto">
          <a:xfrm>
            <a:off x="1143000" y="1219200"/>
            <a:ext cx="6934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79557" name="Picture 5">
            <a:extLst>
              <a:ext uri="{FF2B5EF4-FFF2-40B4-BE49-F238E27FC236}">
                <a16:creationId xmlns:a16="http://schemas.microsoft.com/office/drawing/2014/main" id="{28287652-A967-0638-BBB8-DFBA538786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62" r="1976"/>
          <a:stretch>
            <a:fillRect/>
          </a:stretch>
        </p:blipFill>
        <p:spPr bwMode="auto">
          <a:xfrm>
            <a:off x="6019800" y="1676400"/>
            <a:ext cx="2874963"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9555">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955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9555">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79555">
                                            <p:txEl>
                                              <p:pRg st="8" end="8"/>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79555">
                                            <p:txEl>
                                              <p:pRg st="9" end="9"/>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7955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300" name="Picture 4">
            <a:extLst>
              <a:ext uri="{FF2B5EF4-FFF2-40B4-BE49-F238E27FC236}">
                <a16:creationId xmlns:a16="http://schemas.microsoft.com/office/drawing/2014/main" id="{2AB7CEFB-8C5D-235F-B657-D277298BB74C}"/>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581400" y="152400"/>
            <a:ext cx="5410200" cy="3765550"/>
          </a:xfrm>
          <a:noFill/>
          <a:ln/>
        </p:spPr>
      </p:pic>
      <p:pic>
        <p:nvPicPr>
          <p:cNvPr id="311304" name="Picture 8">
            <a:extLst>
              <a:ext uri="{FF2B5EF4-FFF2-40B4-BE49-F238E27FC236}">
                <a16:creationId xmlns:a16="http://schemas.microsoft.com/office/drawing/2014/main" id="{430C807D-68B1-94A5-E0B6-FD8CAB950329}"/>
              </a:ext>
            </a:extLst>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t="7521"/>
          <a:stretch>
            <a:fillRect/>
          </a:stretch>
        </p:blipFill>
        <p:spPr>
          <a:xfrm>
            <a:off x="228600" y="3109913"/>
            <a:ext cx="5403850" cy="3748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1307" name="Text Box 11">
            <a:extLst>
              <a:ext uri="{FF2B5EF4-FFF2-40B4-BE49-F238E27FC236}">
                <a16:creationId xmlns:a16="http://schemas.microsoft.com/office/drawing/2014/main" id="{E8B134DD-5504-12D7-AA6B-A72BAAAA6553}"/>
              </a:ext>
            </a:extLst>
          </p:cNvPr>
          <p:cNvSpPr txBox="1">
            <a:spLocks noChangeArrowheads="1"/>
          </p:cNvSpPr>
          <p:nvPr/>
        </p:nvSpPr>
        <p:spPr bwMode="auto">
          <a:xfrm>
            <a:off x="1066800" y="685800"/>
            <a:ext cx="24050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a:latin typeface="Verdana" panose="020B0604030504040204" pitchFamily="34" charset="0"/>
              </a:rPr>
              <a:t>Spartacus</a:t>
            </a:r>
          </a:p>
          <a:p>
            <a:pPr algn="ctr"/>
            <a:r>
              <a:rPr lang="en-US" altLang="en-US" sz="2400">
                <a:latin typeface="Verdana" panose="020B0604030504040204" pitchFamily="34" charset="0"/>
              </a:rPr>
              <a:t>(Kirk Douglas)</a:t>
            </a:r>
          </a:p>
        </p:txBody>
      </p:sp>
      <p:sp>
        <p:nvSpPr>
          <p:cNvPr id="311308" name="Text Box 12">
            <a:extLst>
              <a:ext uri="{FF2B5EF4-FFF2-40B4-BE49-F238E27FC236}">
                <a16:creationId xmlns:a16="http://schemas.microsoft.com/office/drawing/2014/main" id="{0F92C5B3-DC55-9766-09E4-7D1D8F1209C8}"/>
              </a:ext>
            </a:extLst>
          </p:cNvPr>
          <p:cNvSpPr txBox="1">
            <a:spLocks noChangeArrowheads="1"/>
          </p:cNvSpPr>
          <p:nvPr/>
        </p:nvSpPr>
        <p:spPr bwMode="auto">
          <a:xfrm>
            <a:off x="5695950" y="5638800"/>
            <a:ext cx="2600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a:latin typeface="Verdana" panose="020B0604030504040204" pitchFamily="34" charset="0"/>
              </a:rPr>
              <a:t>Gladiator</a:t>
            </a:r>
          </a:p>
          <a:p>
            <a:pPr algn="ctr"/>
            <a:r>
              <a:rPr lang="en-US" altLang="en-US" sz="2400">
                <a:latin typeface="Verdana" panose="020B0604030504040204" pitchFamily="34" charset="0"/>
              </a:rPr>
              <a:t>(Russell Crowe)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Text Box 2">
            <a:extLst>
              <a:ext uri="{FF2B5EF4-FFF2-40B4-BE49-F238E27FC236}">
                <a16:creationId xmlns:a16="http://schemas.microsoft.com/office/drawing/2014/main" id="{DE097479-8625-33E8-9B33-12310E651536}"/>
              </a:ext>
            </a:extLst>
          </p:cNvPr>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2400">
                <a:cs typeface="Arial" panose="020B0604020202020204" pitchFamily="34" charset="0"/>
              </a:rPr>
              <a:t>This powerpoint was kindly donated to </a:t>
            </a:r>
            <a:r>
              <a:rPr lang="en-GB" altLang="en-US" sz="2400">
                <a:cs typeface="Arial" panose="020B0604020202020204" pitchFamily="34" charset="0"/>
                <a:hlinkClick r:id="rId3"/>
              </a:rPr>
              <a:t>www.worldofteaching.com</a:t>
            </a:r>
            <a:endParaRPr lang="en-GB" altLang="en-US" sz="2400">
              <a:cs typeface="Arial" panose="020B0604020202020204" pitchFamily="34" charset="0"/>
            </a:endParaRPr>
          </a:p>
          <a:p>
            <a:endParaRPr lang="en-GB" altLang="en-US" sz="2400">
              <a:cs typeface="Arial" panose="020B0604020202020204" pitchFamily="34" charset="0"/>
            </a:endParaRPr>
          </a:p>
          <a:p>
            <a:endParaRPr lang="en-GB" altLang="en-US" sz="2400">
              <a:cs typeface="Arial" panose="020B0604020202020204" pitchFamily="34" charset="0"/>
            </a:endParaRPr>
          </a:p>
          <a:p>
            <a:endParaRPr lang="en-GB" altLang="en-US" sz="2400">
              <a:cs typeface="Arial" panose="020B0604020202020204" pitchFamily="34" charset="0"/>
            </a:endParaRPr>
          </a:p>
          <a:p>
            <a:endParaRPr lang="en-GB" altLang="en-US" sz="2400">
              <a:cs typeface="Arial" panose="020B0604020202020204" pitchFamily="34" charset="0"/>
            </a:endParaRPr>
          </a:p>
          <a:p>
            <a:r>
              <a:rPr lang="en-GB" altLang="en-US" sz="2400">
                <a:cs typeface="Arial" panose="020B0604020202020204" pitchFamily="34" charset="0"/>
                <a:hlinkClick r:id="rId3"/>
              </a:rPr>
              <a:t>http://www.worldofteaching.com</a:t>
            </a:r>
            <a:r>
              <a:rPr lang="en-GB" altLang="en-US" sz="2400">
                <a:cs typeface="Arial" panose="020B0604020202020204" pitchFamily="34" charset="0"/>
              </a:rPr>
              <a:t> is home to over a thousand powerpoints submitted by teachers. This is a completely free site and requires no registration. Please visit and I hope it will help in your teaching.</a:t>
            </a:r>
            <a:endParaRPr lang="en-US" altLang="en-US" sz="2400">
              <a:cs typeface="Arial" panose="020B0604020202020204"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a:extLst>
              <a:ext uri="{FF2B5EF4-FFF2-40B4-BE49-F238E27FC236}">
                <a16:creationId xmlns:a16="http://schemas.microsoft.com/office/drawing/2014/main" id="{08EFF841-9877-B286-3E1A-0D5F96B70D0E}"/>
              </a:ext>
            </a:extLst>
          </p:cNvPr>
          <p:cNvSpPr>
            <a:spLocks noGrp="1" noChangeArrowheads="1"/>
          </p:cNvSpPr>
          <p:nvPr>
            <p:ph type="title"/>
          </p:nvPr>
        </p:nvSpPr>
        <p:spPr/>
        <p:txBody>
          <a:bodyPr/>
          <a:lstStyle/>
          <a:p>
            <a:r>
              <a:rPr lang="en-US" altLang="en-US" b="1">
                <a:latin typeface="Georgia" panose="02040502050405020303" pitchFamily="18" charset="0"/>
              </a:rPr>
              <a:t>Caesar Augustus</a:t>
            </a:r>
          </a:p>
        </p:txBody>
      </p:sp>
      <p:sp>
        <p:nvSpPr>
          <p:cNvPr id="280579" name="Rectangle 3">
            <a:extLst>
              <a:ext uri="{FF2B5EF4-FFF2-40B4-BE49-F238E27FC236}">
                <a16:creationId xmlns:a16="http://schemas.microsoft.com/office/drawing/2014/main" id="{B38C8BDC-C1F5-AC2E-286A-D04539E79EA4}"/>
              </a:ext>
            </a:extLst>
          </p:cNvPr>
          <p:cNvSpPr>
            <a:spLocks noGrp="1" noChangeArrowheads="1"/>
          </p:cNvSpPr>
          <p:nvPr>
            <p:ph type="body" idx="1"/>
          </p:nvPr>
        </p:nvSpPr>
        <p:spPr>
          <a:xfrm>
            <a:off x="457200" y="1600200"/>
            <a:ext cx="5181600" cy="2362200"/>
          </a:xfrm>
        </p:spPr>
        <p:txBody>
          <a:bodyPr/>
          <a:lstStyle/>
          <a:p>
            <a:pPr>
              <a:lnSpc>
                <a:spcPct val="90000"/>
              </a:lnSpc>
            </a:pPr>
            <a:r>
              <a:rPr lang="en-US" altLang="en-US" sz="2800">
                <a:latin typeface="Verdana" panose="020B0604030504040204" pitchFamily="34" charset="0"/>
              </a:rPr>
              <a:t>Military</a:t>
            </a:r>
          </a:p>
          <a:p>
            <a:pPr lvl="1">
              <a:lnSpc>
                <a:spcPct val="90000"/>
              </a:lnSpc>
            </a:pPr>
            <a:r>
              <a:rPr lang="en-US" altLang="en-US" sz="2400">
                <a:latin typeface="Verdana" panose="020B0604030504040204" pitchFamily="34" charset="0"/>
              </a:rPr>
              <a:t>Reduced the size but created a permanent army</a:t>
            </a:r>
          </a:p>
          <a:p>
            <a:pPr lvl="1">
              <a:lnSpc>
                <a:spcPct val="90000"/>
              </a:lnSpc>
            </a:pPr>
            <a:r>
              <a:rPr lang="en-US" altLang="en-US" sz="2400">
                <a:latin typeface="Verdana" panose="020B0604030504040204" pitchFamily="34" charset="0"/>
              </a:rPr>
              <a:t>Territorial expansion</a:t>
            </a:r>
          </a:p>
          <a:p>
            <a:pPr lvl="2">
              <a:lnSpc>
                <a:spcPct val="90000"/>
              </a:lnSpc>
            </a:pPr>
            <a:r>
              <a:rPr lang="en-US" altLang="en-US" sz="2000">
                <a:latin typeface="Verdana" panose="020B0604030504040204" pitchFamily="34" charset="0"/>
              </a:rPr>
              <a:t>Purpose: to consolidate boundaries, ensure peace</a:t>
            </a:r>
          </a:p>
          <a:p>
            <a:pPr lvl="2">
              <a:lnSpc>
                <a:spcPct val="90000"/>
              </a:lnSpc>
              <a:buFontTx/>
              <a:buNone/>
            </a:pPr>
            <a:endParaRPr lang="en-US" altLang="en-US" sz="2000">
              <a:latin typeface="Verdana" panose="020B0604030504040204" pitchFamily="34" charset="0"/>
            </a:endParaRPr>
          </a:p>
        </p:txBody>
      </p:sp>
      <p:sp>
        <p:nvSpPr>
          <p:cNvPr id="280580" name="Line 4">
            <a:extLst>
              <a:ext uri="{FF2B5EF4-FFF2-40B4-BE49-F238E27FC236}">
                <a16:creationId xmlns:a16="http://schemas.microsoft.com/office/drawing/2014/main" id="{072E316F-CC3E-17C9-D1A4-D4C5E39590BA}"/>
              </a:ext>
            </a:extLst>
          </p:cNvPr>
          <p:cNvSpPr>
            <a:spLocks noChangeShapeType="1"/>
          </p:cNvSpPr>
          <p:nvPr/>
        </p:nvSpPr>
        <p:spPr bwMode="auto">
          <a:xfrm>
            <a:off x="1143000" y="1219200"/>
            <a:ext cx="6934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80581" name="Picture 5">
            <a:extLst>
              <a:ext uri="{FF2B5EF4-FFF2-40B4-BE49-F238E27FC236}">
                <a16:creationId xmlns:a16="http://schemas.microsoft.com/office/drawing/2014/main" id="{91B36AB3-9C36-4E55-49CC-292BFB5C8E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371600"/>
            <a:ext cx="3481388" cy="266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0582" name="Rectangle 6">
            <a:extLst>
              <a:ext uri="{FF2B5EF4-FFF2-40B4-BE49-F238E27FC236}">
                <a16:creationId xmlns:a16="http://schemas.microsoft.com/office/drawing/2014/main" id="{CAB6A800-07CB-D982-5C1E-959C868DDA1D}"/>
              </a:ext>
            </a:extLst>
          </p:cNvPr>
          <p:cNvSpPr>
            <a:spLocks noChangeArrowheads="1"/>
          </p:cNvSpPr>
          <p:nvPr/>
        </p:nvSpPr>
        <p:spPr bwMode="auto">
          <a:xfrm>
            <a:off x="381000" y="4038600"/>
            <a:ext cx="83058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lvl="2"/>
            <a:r>
              <a:rPr lang="en-US" altLang="en-US" sz="2000">
                <a:latin typeface="Verdana" panose="020B0604030504040204" pitchFamily="34" charset="0"/>
              </a:rPr>
              <a:t>Generalship given to loyalists—Agrippa and Tiberius</a:t>
            </a:r>
          </a:p>
          <a:p>
            <a:pPr lvl="2"/>
            <a:r>
              <a:rPr lang="en-US" altLang="en-US" sz="2000">
                <a:latin typeface="Verdana" panose="020B0604030504040204" pitchFamily="34" charset="0"/>
              </a:rPr>
              <a:t>German defeat/consolidation (Herman the German)</a:t>
            </a:r>
          </a:p>
          <a:p>
            <a:pPr lvl="2"/>
            <a:r>
              <a:rPr lang="en-US" altLang="en-US" sz="2000">
                <a:latin typeface="Verdana" panose="020B0604030504040204" pitchFamily="34" charset="0"/>
              </a:rPr>
              <a:t>Central Europe and the Balkans expansion</a:t>
            </a:r>
          </a:p>
          <a:p>
            <a:pPr lvl="2"/>
            <a:r>
              <a:rPr lang="en-US" altLang="en-US" sz="2000">
                <a:latin typeface="Verdana" panose="020B0604030504040204" pitchFamily="34" charset="0"/>
              </a:rPr>
              <a:t>Spain consolidation</a:t>
            </a:r>
          </a:p>
          <a:p>
            <a:pPr lvl="2"/>
            <a:r>
              <a:rPr lang="en-US" altLang="en-US" sz="2000">
                <a:latin typeface="Verdana" panose="020B0604030504040204" pitchFamily="34" charset="0"/>
              </a:rPr>
              <a:t>Africa, annexation of Egypt</a:t>
            </a:r>
          </a:p>
          <a:p>
            <a:pPr lvl="1"/>
            <a:r>
              <a:rPr lang="en-US" altLang="en-US" sz="2400" i="1">
                <a:latin typeface="Verdana" panose="020B0604030504040204" pitchFamily="34" charset="0"/>
              </a:rPr>
              <a:t>Pax Romana</a:t>
            </a:r>
          </a:p>
          <a:p>
            <a:pPr lvl="2"/>
            <a:r>
              <a:rPr lang="en-US" altLang="en-US" sz="2000">
                <a:latin typeface="Verdana" panose="020B0604030504040204" pitchFamily="34" charset="0"/>
              </a:rPr>
              <a:t>60 million people in peace for more than 400 years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057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058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057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0582">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0582">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0582">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0582">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0582">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80582">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058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a:extLst>
              <a:ext uri="{FF2B5EF4-FFF2-40B4-BE49-F238E27FC236}">
                <a16:creationId xmlns:a16="http://schemas.microsoft.com/office/drawing/2014/main" id="{46448E61-8C70-D855-8E0D-53EC43585DB6}"/>
              </a:ext>
            </a:extLst>
          </p:cNvPr>
          <p:cNvSpPr>
            <a:spLocks noGrp="1" noChangeArrowheads="1"/>
          </p:cNvSpPr>
          <p:nvPr>
            <p:ph type="title"/>
          </p:nvPr>
        </p:nvSpPr>
        <p:spPr/>
        <p:txBody>
          <a:bodyPr/>
          <a:lstStyle/>
          <a:p>
            <a:r>
              <a:rPr lang="en-US" altLang="en-US" b="1">
                <a:latin typeface="Georgia" panose="02040502050405020303" pitchFamily="18" charset="0"/>
              </a:rPr>
              <a:t>Caesar Augustus</a:t>
            </a:r>
          </a:p>
        </p:txBody>
      </p:sp>
      <p:sp>
        <p:nvSpPr>
          <p:cNvPr id="281603" name="Rectangle 3">
            <a:extLst>
              <a:ext uri="{FF2B5EF4-FFF2-40B4-BE49-F238E27FC236}">
                <a16:creationId xmlns:a16="http://schemas.microsoft.com/office/drawing/2014/main" id="{4F8CBCAB-6B7D-1D79-3FE4-DA162F7E101C}"/>
              </a:ext>
            </a:extLst>
          </p:cNvPr>
          <p:cNvSpPr>
            <a:spLocks noGrp="1" noChangeArrowheads="1"/>
          </p:cNvSpPr>
          <p:nvPr>
            <p:ph type="body" idx="1"/>
          </p:nvPr>
        </p:nvSpPr>
        <p:spPr>
          <a:xfrm>
            <a:off x="457200" y="1600200"/>
            <a:ext cx="6172200" cy="4953000"/>
          </a:xfrm>
        </p:spPr>
        <p:txBody>
          <a:bodyPr/>
          <a:lstStyle/>
          <a:p>
            <a:r>
              <a:rPr lang="en-US" altLang="en-US">
                <a:latin typeface="Verdana" panose="020B0604030504040204" pitchFamily="34" charset="0"/>
              </a:rPr>
              <a:t>Worship of 					   “Roma et Augustus”</a:t>
            </a:r>
          </a:p>
          <a:p>
            <a:pPr lvl="1"/>
            <a:r>
              <a:rPr lang="en-US" altLang="en-US">
                <a:latin typeface="Verdana" panose="020B0604030504040204" pitchFamily="34" charset="0"/>
              </a:rPr>
              <a:t>Allowed the east and west unity of worship (each in their own way)</a:t>
            </a:r>
          </a:p>
          <a:p>
            <a:pPr lvl="1"/>
            <a:r>
              <a:rPr lang="en-US" altLang="en-US">
                <a:latin typeface="Verdana" panose="020B0604030504040204" pitchFamily="34" charset="0"/>
              </a:rPr>
              <a:t>Didn’t push worship so as to not alienate local worship</a:t>
            </a:r>
          </a:p>
        </p:txBody>
      </p:sp>
      <p:sp>
        <p:nvSpPr>
          <p:cNvPr id="281604" name="Line 4">
            <a:extLst>
              <a:ext uri="{FF2B5EF4-FFF2-40B4-BE49-F238E27FC236}">
                <a16:creationId xmlns:a16="http://schemas.microsoft.com/office/drawing/2014/main" id="{2526FE98-D422-AFFA-72BB-D79EF18DC069}"/>
              </a:ext>
            </a:extLst>
          </p:cNvPr>
          <p:cNvSpPr>
            <a:spLocks noChangeShapeType="1"/>
          </p:cNvSpPr>
          <p:nvPr/>
        </p:nvSpPr>
        <p:spPr bwMode="auto">
          <a:xfrm>
            <a:off x="1143000" y="1219200"/>
            <a:ext cx="6934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81605" name="Picture 5">
            <a:extLst>
              <a:ext uri="{FF2B5EF4-FFF2-40B4-BE49-F238E27FC236}">
                <a16:creationId xmlns:a16="http://schemas.microsoft.com/office/drawing/2014/main" id="{D8778C50-90B9-BCF0-C2D9-13998DB76C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1634" r="4213"/>
          <a:stretch>
            <a:fillRect/>
          </a:stretch>
        </p:blipFill>
        <p:spPr bwMode="auto">
          <a:xfrm>
            <a:off x="6781800" y="1447800"/>
            <a:ext cx="1982788"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a:extLst>
              <a:ext uri="{FF2B5EF4-FFF2-40B4-BE49-F238E27FC236}">
                <a16:creationId xmlns:a16="http://schemas.microsoft.com/office/drawing/2014/main" id="{B0296744-4C6D-EB93-1920-17EF82D6D34B}"/>
              </a:ext>
            </a:extLst>
          </p:cNvPr>
          <p:cNvSpPr>
            <a:spLocks noGrp="1" noChangeArrowheads="1"/>
          </p:cNvSpPr>
          <p:nvPr>
            <p:ph type="title"/>
          </p:nvPr>
        </p:nvSpPr>
        <p:spPr/>
        <p:txBody>
          <a:bodyPr/>
          <a:lstStyle/>
          <a:p>
            <a:r>
              <a:rPr lang="en-US" altLang="en-US" b="1">
                <a:latin typeface="Georgia" panose="02040502050405020303" pitchFamily="18" charset="0"/>
              </a:rPr>
              <a:t>Caesar Augustus</a:t>
            </a:r>
          </a:p>
        </p:txBody>
      </p:sp>
      <p:sp>
        <p:nvSpPr>
          <p:cNvPr id="282627" name="Rectangle 3">
            <a:extLst>
              <a:ext uri="{FF2B5EF4-FFF2-40B4-BE49-F238E27FC236}">
                <a16:creationId xmlns:a16="http://schemas.microsoft.com/office/drawing/2014/main" id="{10B77043-8273-CD14-2D3C-83A136267B27}"/>
              </a:ext>
            </a:extLst>
          </p:cNvPr>
          <p:cNvSpPr>
            <a:spLocks noGrp="1" noChangeArrowheads="1"/>
          </p:cNvSpPr>
          <p:nvPr>
            <p:ph type="body" idx="1"/>
          </p:nvPr>
        </p:nvSpPr>
        <p:spPr>
          <a:xfrm>
            <a:off x="457200" y="1600200"/>
            <a:ext cx="8229600" cy="4800600"/>
          </a:xfrm>
        </p:spPr>
        <p:txBody>
          <a:bodyPr/>
          <a:lstStyle/>
          <a:p>
            <a:pPr>
              <a:lnSpc>
                <a:spcPct val="90000"/>
              </a:lnSpc>
            </a:pPr>
            <a:r>
              <a:rPr lang="en-US" altLang="en-US">
                <a:latin typeface="Verdana" panose="020B0604030504040204" pitchFamily="34" charset="0"/>
              </a:rPr>
              <a:t>Succession </a:t>
            </a:r>
          </a:p>
          <a:p>
            <a:pPr lvl="1">
              <a:lnSpc>
                <a:spcPct val="90000"/>
              </a:lnSpc>
            </a:pPr>
            <a:r>
              <a:rPr lang="en-US" altLang="en-US">
                <a:latin typeface="Verdana" panose="020B0604030504040204" pitchFamily="34" charset="0"/>
              </a:rPr>
              <a:t>No male heir</a:t>
            </a:r>
          </a:p>
          <a:p>
            <a:pPr lvl="1">
              <a:lnSpc>
                <a:spcPct val="90000"/>
              </a:lnSpc>
            </a:pPr>
            <a:r>
              <a:rPr lang="en-US" altLang="en-US">
                <a:latin typeface="Verdana" panose="020B0604030504040204" pitchFamily="34" charset="0"/>
              </a:rPr>
              <a:t>Adopted nephew, Tiberius</a:t>
            </a:r>
          </a:p>
          <a:p>
            <a:pPr lvl="1">
              <a:lnSpc>
                <a:spcPct val="90000"/>
              </a:lnSpc>
            </a:pPr>
            <a:r>
              <a:rPr lang="en-US" altLang="en-US">
                <a:latin typeface="Verdana" panose="020B0604030504040204" pitchFamily="34" charset="0"/>
              </a:rPr>
              <a:t>Smooth transition of leadership</a:t>
            </a:r>
          </a:p>
          <a:p>
            <a:pPr lvl="1">
              <a:lnSpc>
                <a:spcPct val="90000"/>
              </a:lnSpc>
            </a:pPr>
            <a:r>
              <a:rPr lang="en-US" altLang="en-US">
                <a:latin typeface="Verdana" panose="020B0604030504040204" pitchFamily="34" charset="0"/>
              </a:rPr>
              <a:t>Stable leadership despite inept emperors</a:t>
            </a:r>
          </a:p>
          <a:p>
            <a:pPr>
              <a:lnSpc>
                <a:spcPct val="90000"/>
              </a:lnSpc>
            </a:pPr>
            <a:r>
              <a:rPr lang="en-US" altLang="en-US">
                <a:latin typeface="Verdana" panose="020B0604030504040204" pitchFamily="34" charset="0"/>
              </a:rPr>
              <a:t>Tiberius took the title "emperor" and all successors did the same</a:t>
            </a:r>
          </a:p>
          <a:p>
            <a:pPr>
              <a:lnSpc>
                <a:spcPct val="90000"/>
              </a:lnSpc>
            </a:pPr>
            <a:r>
              <a:rPr lang="en-US" altLang="en-US">
                <a:latin typeface="Verdana" panose="020B0604030504040204" pitchFamily="34" charset="0"/>
              </a:rPr>
              <a:t>Succession was a problem for the entire time of the empire</a:t>
            </a:r>
          </a:p>
        </p:txBody>
      </p:sp>
      <p:sp>
        <p:nvSpPr>
          <p:cNvPr id="282628" name="Line 4">
            <a:extLst>
              <a:ext uri="{FF2B5EF4-FFF2-40B4-BE49-F238E27FC236}">
                <a16:creationId xmlns:a16="http://schemas.microsoft.com/office/drawing/2014/main" id="{5DF031F2-E003-44BB-1650-148A5AE08251}"/>
              </a:ext>
            </a:extLst>
          </p:cNvPr>
          <p:cNvSpPr>
            <a:spLocks noChangeShapeType="1"/>
          </p:cNvSpPr>
          <p:nvPr/>
        </p:nvSpPr>
        <p:spPr bwMode="auto">
          <a:xfrm>
            <a:off x="1143000" y="1219200"/>
            <a:ext cx="6934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8262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2627">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82627">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826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7" name="Rectangle 5">
            <a:extLst>
              <a:ext uri="{FF2B5EF4-FFF2-40B4-BE49-F238E27FC236}">
                <a16:creationId xmlns:a16="http://schemas.microsoft.com/office/drawing/2014/main" id="{FBDC35AF-CE53-1CDD-3AFD-87C4CFFF5C1C}"/>
              </a:ext>
            </a:extLst>
          </p:cNvPr>
          <p:cNvSpPr>
            <a:spLocks noGrp="1" noChangeArrowheads="1"/>
          </p:cNvSpPr>
          <p:nvPr>
            <p:ph type="title"/>
          </p:nvPr>
        </p:nvSpPr>
        <p:spPr>
          <a:xfrm>
            <a:off x="457200" y="152400"/>
            <a:ext cx="8229600" cy="1143000"/>
          </a:xfrm>
        </p:spPr>
        <p:txBody>
          <a:bodyPr/>
          <a:lstStyle/>
          <a:p>
            <a:r>
              <a:rPr lang="en-US" altLang="en-US" b="1">
                <a:latin typeface="Georgia" panose="02040502050405020303" pitchFamily="18" charset="0"/>
              </a:rPr>
              <a:t>Principal Roman Emperors</a:t>
            </a:r>
          </a:p>
        </p:txBody>
      </p:sp>
      <p:graphicFrame>
        <p:nvGraphicFramePr>
          <p:cNvPr id="320516" name="Object 4">
            <a:extLst>
              <a:ext uri="{FF2B5EF4-FFF2-40B4-BE49-F238E27FC236}">
                <a16:creationId xmlns:a16="http://schemas.microsoft.com/office/drawing/2014/main" id="{6EFC377E-CFAF-06B0-BCF8-9630A56703F3}"/>
              </a:ext>
            </a:extLst>
          </p:cNvPr>
          <p:cNvGraphicFramePr>
            <a:graphicFrameLocks noChangeAspect="1"/>
          </p:cNvGraphicFramePr>
          <p:nvPr>
            <p:ph idx="1"/>
          </p:nvPr>
        </p:nvGraphicFramePr>
        <p:xfrm>
          <a:off x="1524000" y="1206500"/>
          <a:ext cx="6324600" cy="5651500"/>
        </p:xfrm>
        <a:graphic>
          <a:graphicData uri="http://schemas.openxmlformats.org/presentationml/2006/ole">
            <mc:AlternateContent xmlns:mc="http://schemas.openxmlformats.org/markup-compatibility/2006">
              <mc:Choice xmlns:v="urn:schemas-microsoft-com:vml" Requires="v">
                <p:oleObj name="Photo Editor Photo" r:id="rId3" imgW="5563377" imgH="4971429" progId="MSPhotoEd.3">
                  <p:embed/>
                </p:oleObj>
              </mc:Choice>
              <mc:Fallback>
                <p:oleObj name="Photo Editor Photo" r:id="rId3" imgW="5563377" imgH="4971429"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206500"/>
                        <a:ext cx="6324600" cy="565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a:extLst>
              <a:ext uri="{FF2B5EF4-FFF2-40B4-BE49-F238E27FC236}">
                <a16:creationId xmlns:a16="http://schemas.microsoft.com/office/drawing/2014/main" id="{942B8AF6-F02C-4058-F14E-C6C4A78137A3}"/>
              </a:ext>
            </a:extLst>
          </p:cNvPr>
          <p:cNvSpPr>
            <a:spLocks noGrp="1" noChangeArrowheads="1"/>
          </p:cNvSpPr>
          <p:nvPr>
            <p:ph type="title"/>
          </p:nvPr>
        </p:nvSpPr>
        <p:spPr/>
        <p:txBody>
          <a:bodyPr/>
          <a:lstStyle/>
          <a:p>
            <a:r>
              <a:rPr lang="en-US" altLang="en-US" b="1">
                <a:latin typeface="Georgia" panose="02040502050405020303" pitchFamily="18" charset="0"/>
              </a:rPr>
              <a:t>Julio-Claudians</a:t>
            </a:r>
          </a:p>
        </p:txBody>
      </p:sp>
      <p:sp>
        <p:nvSpPr>
          <p:cNvPr id="283651" name="Rectangle 3">
            <a:extLst>
              <a:ext uri="{FF2B5EF4-FFF2-40B4-BE49-F238E27FC236}">
                <a16:creationId xmlns:a16="http://schemas.microsoft.com/office/drawing/2014/main" id="{902EF0C4-664D-4488-A8BF-9C265DA6ED16}"/>
              </a:ext>
            </a:extLst>
          </p:cNvPr>
          <p:cNvSpPr>
            <a:spLocks noGrp="1" noChangeArrowheads="1"/>
          </p:cNvSpPr>
          <p:nvPr>
            <p:ph type="body" idx="1"/>
          </p:nvPr>
        </p:nvSpPr>
        <p:spPr>
          <a:xfrm>
            <a:off x="457200" y="1600200"/>
            <a:ext cx="8229600" cy="5257800"/>
          </a:xfrm>
        </p:spPr>
        <p:txBody>
          <a:bodyPr/>
          <a:lstStyle/>
          <a:p>
            <a:pPr>
              <a:lnSpc>
                <a:spcPct val="80000"/>
              </a:lnSpc>
            </a:pPr>
            <a:r>
              <a:rPr lang="en-US" altLang="en-US" sz="2400">
                <a:latin typeface="Verdana" panose="020B0604030504040204" pitchFamily="34" charset="0"/>
              </a:rPr>
              <a:t>Emperors who succeeded Caesar for 50 years</a:t>
            </a:r>
          </a:p>
          <a:p>
            <a:pPr>
              <a:lnSpc>
                <a:spcPct val="80000"/>
              </a:lnSpc>
            </a:pPr>
            <a:r>
              <a:rPr lang="en-US" altLang="en-US" sz="2400">
                <a:latin typeface="Verdana" panose="020B0604030504040204" pitchFamily="34" charset="0"/>
              </a:rPr>
              <a:t>Tiberius</a:t>
            </a:r>
          </a:p>
          <a:p>
            <a:pPr lvl="1">
              <a:lnSpc>
                <a:spcPct val="80000"/>
              </a:lnSpc>
            </a:pPr>
            <a:r>
              <a:rPr lang="en-US" altLang="en-US" sz="2000">
                <a:latin typeface="Verdana" panose="020B0604030504040204" pitchFamily="34" charset="0"/>
              </a:rPr>
              <a:t>Ruled well if somewhat ineffective</a:t>
            </a:r>
          </a:p>
          <a:p>
            <a:pPr lvl="1">
              <a:lnSpc>
                <a:spcPct val="80000"/>
              </a:lnSpc>
            </a:pPr>
            <a:r>
              <a:rPr lang="en-US" altLang="en-US" sz="2000">
                <a:latin typeface="Verdana" panose="020B0604030504040204" pitchFamily="34" charset="0"/>
              </a:rPr>
              <a:t>Retired due to opposition</a:t>
            </a:r>
          </a:p>
          <a:p>
            <a:pPr>
              <a:lnSpc>
                <a:spcPct val="80000"/>
              </a:lnSpc>
            </a:pPr>
            <a:r>
              <a:rPr lang="en-US" altLang="en-US" sz="2400">
                <a:latin typeface="Verdana" panose="020B0604030504040204" pitchFamily="34" charset="0"/>
              </a:rPr>
              <a:t>Caligula</a:t>
            </a:r>
          </a:p>
          <a:p>
            <a:pPr lvl="1">
              <a:lnSpc>
                <a:spcPct val="80000"/>
              </a:lnSpc>
            </a:pPr>
            <a:r>
              <a:rPr lang="en-US" altLang="en-US" sz="2000">
                <a:latin typeface="Verdana" panose="020B0604030504040204" pitchFamily="34" charset="0"/>
              </a:rPr>
              <a:t>Insane</a:t>
            </a:r>
          </a:p>
          <a:p>
            <a:pPr lvl="1">
              <a:lnSpc>
                <a:spcPct val="80000"/>
              </a:lnSpc>
            </a:pPr>
            <a:r>
              <a:rPr lang="en-US" altLang="en-US" sz="2000">
                <a:latin typeface="Verdana" panose="020B0604030504040204" pitchFamily="34" charset="0"/>
              </a:rPr>
              <a:t>Killed by troops</a:t>
            </a:r>
          </a:p>
          <a:p>
            <a:pPr>
              <a:lnSpc>
                <a:spcPct val="80000"/>
              </a:lnSpc>
            </a:pPr>
            <a:r>
              <a:rPr lang="en-US" altLang="en-US" sz="2400">
                <a:latin typeface="Verdana" panose="020B0604030504040204" pitchFamily="34" charset="0"/>
              </a:rPr>
              <a:t>Claudius</a:t>
            </a:r>
          </a:p>
          <a:p>
            <a:pPr lvl="1">
              <a:lnSpc>
                <a:spcPct val="80000"/>
              </a:lnSpc>
            </a:pPr>
            <a:r>
              <a:rPr lang="en-US" altLang="en-US" sz="2000">
                <a:latin typeface="Verdana" panose="020B0604030504040204" pitchFamily="34" charset="0"/>
              </a:rPr>
              <a:t>Good administrator</a:t>
            </a:r>
          </a:p>
          <a:p>
            <a:pPr lvl="1">
              <a:lnSpc>
                <a:spcPct val="80000"/>
              </a:lnSpc>
            </a:pPr>
            <a:r>
              <a:rPr lang="en-US" altLang="en-US" sz="2000">
                <a:latin typeface="Verdana" panose="020B0604030504040204" pitchFamily="34" charset="0"/>
              </a:rPr>
              <a:t>Uncomfortable around people (lame and stuttered)</a:t>
            </a:r>
          </a:p>
          <a:p>
            <a:pPr>
              <a:lnSpc>
                <a:spcPct val="80000"/>
              </a:lnSpc>
            </a:pPr>
            <a:r>
              <a:rPr lang="en-US" altLang="en-US" sz="2400">
                <a:latin typeface="Verdana" panose="020B0604030504040204" pitchFamily="34" charset="0"/>
              </a:rPr>
              <a:t>Nero</a:t>
            </a:r>
          </a:p>
          <a:p>
            <a:pPr lvl="1">
              <a:lnSpc>
                <a:spcPct val="80000"/>
              </a:lnSpc>
            </a:pPr>
            <a:r>
              <a:rPr lang="en-US" altLang="en-US" sz="2000">
                <a:latin typeface="Verdana" panose="020B0604030504040204" pitchFamily="34" charset="0"/>
              </a:rPr>
              <a:t>Mother killed Claudius for Nero</a:t>
            </a:r>
          </a:p>
          <a:p>
            <a:pPr lvl="1">
              <a:lnSpc>
                <a:spcPct val="80000"/>
              </a:lnSpc>
            </a:pPr>
            <a:r>
              <a:rPr lang="en-US" altLang="en-US" sz="2000">
                <a:latin typeface="Verdana" panose="020B0604030504040204" pitchFamily="34" charset="0"/>
              </a:rPr>
              <a:t>Nero killed his mother</a:t>
            </a:r>
          </a:p>
          <a:p>
            <a:pPr lvl="1">
              <a:lnSpc>
                <a:spcPct val="80000"/>
              </a:lnSpc>
            </a:pPr>
            <a:r>
              <a:rPr lang="en-US" altLang="en-US" sz="2000">
                <a:latin typeface="Verdana" panose="020B0604030504040204" pitchFamily="34" charset="0"/>
              </a:rPr>
              <a:t>Seneca and Burrus (advisors, died from Nero pressure)</a:t>
            </a:r>
          </a:p>
          <a:p>
            <a:pPr lvl="1">
              <a:lnSpc>
                <a:spcPct val="80000"/>
              </a:lnSpc>
            </a:pPr>
            <a:r>
              <a:rPr lang="en-US" altLang="en-US" sz="2000">
                <a:latin typeface="Verdana" panose="020B0604030504040204" pitchFamily="34" charset="0"/>
              </a:rPr>
              <a:t>Revolt and burning of the city</a:t>
            </a:r>
          </a:p>
          <a:p>
            <a:pPr lvl="1">
              <a:lnSpc>
                <a:spcPct val="80000"/>
              </a:lnSpc>
            </a:pPr>
            <a:r>
              <a:rPr lang="en-US" altLang="en-US" sz="2000">
                <a:latin typeface="Verdana" panose="020B0604030504040204" pitchFamily="34" charset="0"/>
              </a:rPr>
              <a:t>Committed suicide</a:t>
            </a:r>
          </a:p>
        </p:txBody>
      </p:sp>
      <p:sp>
        <p:nvSpPr>
          <p:cNvPr id="283652" name="Line 4">
            <a:extLst>
              <a:ext uri="{FF2B5EF4-FFF2-40B4-BE49-F238E27FC236}">
                <a16:creationId xmlns:a16="http://schemas.microsoft.com/office/drawing/2014/main" id="{145A6F19-A7D3-76AF-2576-EC7D0B72D991}"/>
              </a:ext>
            </a:extLst>
          </p:cNvPr>
          <p:cNvSpPr>
            <a:spLocks noChangeShapeType="1"/>
          </p:cNvSpPr>
          <p:nvPr/>
        </p:nvSpPr>
        <p:spPr bwMode="auto">
          <a:xfrm>
            <a:off x="1143000" y="1219200"/>
            <a:ext cx="6934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365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365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36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365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3651">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3651">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83651">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3651">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3651">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83651">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3651">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3651">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3651">
                                            <p:txEl>
                                              <p:pRg st="13" end="1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3651">
                                            <p:txEl>
                                              <p:pRg st="14" end="1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3651">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5098</TotalTime>
  <Words>1797</Words>
  <Application>Microsoft Office PowerPoint</Application>
  <PresentationFormat>On-screen Show (4:3)</PresentationFormat>
  <Paragraphs>323</Paragraphs>
  <Slides>41</Slides>
  <Notes>41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6" baseType="lpstr">
      <vt:lpstr>Arial</vt:lpstr>
      <vt:lpstr>Georgia</vt:lpstr>
      <vt:lpstr>Verdana</vt:lpstr>
      <vt:lpstr>Default Design</vt:lpstr>
      <vt:lpstr>Microsoft Photo Editor 3.0 Photo</vt:lpstr>
      <vt:lpstr>The Roman Empire</vt:lpstr>
      <vt:lpstr>Caesar Augustus</vt:lpstr>
      <vt:lpstr>Caesar Augustus</vt:lpstr>
      <vt:lpstr>Caesar Augustus</vt:lpstr>
      <vt:lpstr>Caesar Augustus</vt:lpstr>
      <vt:lpstr>Caesar Augustus</vt:lpstr>
      <vt:lpstr>Caesar Augustus</vt:lpstr>
      <vt:lpstr>Principal Roman Emperors</vt:lpstr>
      <vt:lpstr>Julio-Claudians</vt:lpstr>
      <vt:lpstr>Seneca</vt:lpstr>
      <vt:lpstr>PowerPoint Presentation</vt:lpstr>
      <vt:lpstr>The Golden Age (100-180AD)</vt:lpstr>
      <vt:lpstr>Third Century Disaster</vt:lpstr>
      <vt:lpstr>PowerPoint Presentation</vt:lpstr>
      <vt:lpstr>Diocletian</vt:lpstr>
      <vt:lpstr>Diocletian </vt:lpstr>
      <vt:lpstr>Constantine</vt:lpstr>
      <vt:lpstr>Constantine</vt:lpstr>
      <vt:lpstr>Post-Constantine Period</vt:lpstr>
      <vt:lpstr>Post-Constantine Period</vt:lpstr>
      <vt:lpstr>Post-Constantine Period</vt:lpstr>
      <vt:lpstr>Post-Constantine Period</vt:lpstr>
      <vt:lpstr>Fall of the Roman Empire</vt:lpstr>
      <vt:lpstr>Barbarian Invasions</vt:lpstr>
      <vt:lpstr>The End of Antiquity</vt:lpstr>
      <vt:lpstr>PowerPoint Presentation</vt:lpstr>
      <vt:lpstr>Thank You</vt:lpstr>
      <vt:lpstr>Post-Constantine Period</vt:lpstr>
      <vt:lpstr>PowerPoint Presentation</vt:lpstr>
      <vt:lpstr>Julio-Claudians</vt:lpstr>
      <vt:lpstr>Julio-Claudians</vt:lpstr>
      <vt:lpstr>Julio-Claudians</vt:lpstr>
      <vt:lpstr>Julio-Claudians</vt:lpstr>
      <vt:lpstr>PowerPoint Presentation</vt:lpstr>
      <vt:lpstr>PowerPoint Presentation</vt:lpstr>
      <vt:lpstr>PowerPoint Presentation</vt:lpstr>
      <vt:lpstr>Julio-Claudians</vt:lpstr>
      <vt:lpstr>Flavians</vt:lpstr>
      <vt:lpstr>Age of the Adoptive Emperors</vt:lpstr>
      <vt:lpstr>PowerPoint Presentation</vt:lpstr>
      <vt:lpstr>PowerPoint Presentation</vt:lpstr>
    </vt:vector>
  </TitlesOfParts>
  <Company>BYU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Creativity</dc:title>
  <dc:creator>strongb</dc:creator>
  <cp:lastModifiedBy>Nayan GRIFFITHS</cp:lastModifiedBy>
  <cp:revision>43</cp:revision>
  <dcterms:created xsi:type="dcterms:W3CDTF">2003-12-02T21:31:48Z</dcterms:created>
  <dcterms:modified xsi:type="dcterms:W3CDTF">2023-06-06T10:48:53Z</dcterms:modified>
</cp:coreProperties>
</file>